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56" r:id="rId5"/>
    <p:sldId id="260" r:id="rId6"/>
    <p:sldId id="261" r:id="rId7"/>
    <p:sldId id="259" r:id="rId8"/>
    <p:sldId id="257" r:id="rId9"/>
    <p:sldId id="262" r:id="rId10"/>
    <p:sldId id="263" r:id="rId11"/>
    <p:sldId id="258" r:id="rId12"/>
    <p:sldId id="264" r:id="rId13"/>
    <p:sldId id="265" r:id="rId14"/>
    <p:sldId id="267" r:id="rId15"/>
    <p:sldId id="268" r:id="rId16"/>
    <p:sldId id="269" r:id="rId17"/>
    <p:sldId id="270" r:id="rId18"/>
    <p:sldId id="272" r:id="rId19"/>
    <p:sldId id="273" r:id="rId20"/>
    <p:sldId id="274" r:id="rId21"/>
    <p:sldId id="275" r:id="rId22"/>
    <p:sldId id="276" r:id="rId23"/>
    <p:sldId id="277" r:id="rId24"/>
    <p:sldId id="271" r:id="rId25"/>
    <p:sldId id="266" r:id="rId26"/>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933" userDrawn="1">
          <p15:clr>
            <a:srgbClr val="A4A3A4"/>
          </p15:clr>
        </p15:guide>
        <p15:guide id="3" pos="2479" userDrawn="1">
          <p15:clr>
            <a:srgbClr val="A4A3A4"/>
          </p15:clr>
        </p15:guide>
        <p15:guide id="4" orient="horz" pos="1820" userDrawn="1">
          <p15:clr>
            <a:srgbClr val="A4A3A4"/>
          </p15:clr>
        </p15:guide>
        <p15:guide id="5" pos="540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BC42"/>
    <a:srgbClr val="80BD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CCD36E-34B8-42A3-AC05-11CD05BE7333}" v="4" dt="2020-06-09T11:12:38.948"/>
    <p1510:client id="{747889BB-6F94-1A97-85C0-CC0DF71E5076}" v="9" dt="2020-06-09T13:35:58.326"/>
    <p1510:client id="{E848B5C3-3A3A-FB83-46A7-CD14491FA3DE}" v="1" dt="2020-06-09T11:09:37.1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514" autoAdjust="0"/>
  </p:normalViewPr>
  <p:slideViewPr>
    <p:cSldViewPr snapToGrid="0">
      <p:cViewPr varScale="1">
        <p:scale>
          <a:sx n="97" d="100"/>
          <a:sy n="97" d="100"/>
        </p:scale>
        <p:origin x="942" y="84"/>
      </p:cViewPr>
      <p:guideLst>
        <p:guide orient="horz" pos="2160"/>
        <p:guide pos="2933"/>
        <p:guide pos="2479"/>
        <p:guide orient="horz" pos="1820"/>
        <p:guide pos="540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jestebruker" userId="S::urn:spo:anon#872c47edf4f343b6b221ea30033a2e7857f7dc2ddb65b0933dc992dcd8240a70::" providerId="AD" clId="Web-{E848B5C3-3A3A-FB83-46A7-CD14491FA3DE}"/>
    <pc:docChg chg="addSld">
      <pc:chgData name="Gjestebruker" userId="S::urn:spo:anon#872c47edf4f343b6b221ea30033a2e7857f7dc2ddb65b0933dc992dcd8240a70::" providerId="AD" clId="Web-{E848B5C3-3A3A-FB83-46A7-CD14491FA3DE}" dt="2020-06-09T11:09:37.138" v="0"/>
      <pc:docMkLst>
        <pc:docMk/>
      </pc:docMkLst>
      <pc:sldChg chg="new">
        <pc:chgData name="Gjestebruker" userId="S::urn:spo:anon#872c47edf4f343b6b221ea30033a2e7857f7dc2ddb65b0933dc992dcd8240a70::" providerId="AD" clId="Web-{E848B5C3-3A3A-FB83-46A7-CD14491FA3DE}" dt="2020-06-09T11:09:37.138" v="0"/>
        <pc:sldMkLst>
          <pc:docMk/>
          <pc:sldMk cId="3167335069" sldId="278"/>
        </pc:sldMkLst>
      </pc:sldChg>
    </pc:docChg>
  </pc:docChgLst>
  <pc:docChgLst>
    <pc:chgData name="Erling Fløistad" userId="baa72ab9-cdfe-4c27-8f03-0e7c682d5d68" providerId="ADAL" clId="{23CCD36E-34B8-42A3-AC05-11CD05BE7333}"/>
    <pc:docChg chg="custSel delSld modSld">
      <pc:chgData name="Erling Fløistad" userId="baa72ab9-cdfe-4c27-8f03-0e7c682d5d68" providerId="ADAL" clId="{23CCD36E-34B8-42A3-AC05-11CD05BE7333}" dt="2020-06-10T05:47:56.569" v="186" actId="20577"/>
      <pc:docMkLst>
        <pc:docMk/>
      </pc:docMkLst>
      <pc:sldChg chg="modNotesTx">
        <pc:chgData name="Erling Fløistad" userId="baa72ab9-cdfe-4c27-8f03-0e7c682d5d68" providerId="ADAL" clId="{23CCD36E-34B8-42A3-AC05-11CD05BE7333}" dt="2020-06-10T05:47:56.569" v="186" actId="20577"/>
        <pc:sldMkLst>
          <pc:docMk/>
          <pc:sldMk cId="1508175941" sldId="256"/>
        </pc:sldMkLst>
      </pc:sldChg>
      <pc:sldChg chg="modSp">
        <pc:chgData name="Erling Fløistad" userId="baa72ab9-cdfe-4c27-8f03-0e7c682d5d68" providerId="ADAL" clId="{23CCD36E-34B8-42A3-AC05-11CD05BE7333}" dt="2020-06-09T11:11:58.508" v="2" actId="20577"/>
        <pc:sldMkLst>
          <pc:docMk/>
          <pc:sldMk cId="3337470760" sldId="263"/>
        </pc:sldMkLst>
        <pc:spChg chg="mod">
          <ac:chgData name="Erling Fløistad" userId="baa72ab9-cdfe-4c27-8f03-0e7c682d5d68" providerId="ADAL" clId="{23CCD36E-34B8-42A3-AC05-11CD05BE7333}" dt="2020-06-09T11:11:58.508" v="2" actId="20577"/>
          <ac:spMkLst>
            <pc:docMk/>
            <pc:sldMk cId="3337470760" sldId="263"/>
            <ac:spMk id="4" creationId="{9E6D01F5-F1E0-4141-9CB3-892AEF3EB4BE}"/>
          </ac:spMkLst>
        </pc:spChg>
      </pc:sldChg>
      <pc:sldChg chg="modSp">
        <pc:chgData name="Erling Fløistad" userId="baa72ab9-cdfe-4c27-8f03-0e7c682d5d68" providerId="ADAL" clId="{23CCD36E-34B8-42A3-AC05-11CD05BE7333}" dt="2020-06-10T05:44:35.394" v="6" actId="20577"/>
        <pc:sldMkLst>
          <pc:docMk/>
          <pc:sldMk cId="3767055860" sldId="269"/>
        </pc:sldMkLst>
        <pc:spChg chg="mod">
          <ac:chgData name="Erling Fløistad" userId="baa72ab9-cdfe-4c27-8f03-0e7c682d5d68" providerId="ADAL" clId="{23CCD36E-34B8-42A3-AC05-11CD05BE7333}" dt="2020-06-10T05:42:27.553" v="5" actId="20577"/>
          <ac:spMkLst>
            <pc:docMk/>
            <pc:sldMk cId="3767055860" sldId="269"/>
            <ac:spMk id="2" creationId="{27939135-932F-4FF8-8504-8662205839F3}"/>
          </ac:spMkLst>
        </pc:spChg>
        <pc:spChg chg="mod">
          <ac:chgData name="Erling Fløistad" userId="baa72ab9-cdfe-4c27-8f03-0e7c682d5d68" providerId="ADAL" clId="{23CCD36E-34B8-42A3-AC05-11CD05BE7333}" dt="2020-06-10T05:44:35.394" v="6" actId="20577"/>
          <ac:spMkLst>
            <pc:docMk/>
            <pc:sldMk cId="3767055860" sldId="269"/>
            <ac:spMk id="3" creationId="{C6AF8A42-4F81-4105-ACE5-48B8ACC551A5}"/>
          </ac:spMkLst>
        </pc:spChg>
      </pc:sldChg>
      <pc:sldChg chg="modSp">
        <pc:chgData name="Erling Fløistad" userId="baa72ab9-cdfe-4c27-8f03-0e7c682d5d68" providerId="ADAL" clId="{23CCD36E-34B8-42A3-AC05-11CD05BE7333}" dt="2020-06-10T05:44:42.761" v="7" actId="20577"/>
        <pc:sldMkLst>
          <pc:docMk/>
          <pc:sldMk cId="4144511913" sldId="270"/>
        </pc:sldMkLst>
        <pc:spChg chg="mod">
          <ac:chgData name="Erling Fløistad" userId="baa72ab9-cdfe-4c27-8f03-0e7c682d5d68" providerId="ADAL" clId="{23CCD36E-34B8-42A3-AC05-11CD05BE7333}" dt="2020-06-10T05:42:19.232" v="4" actId="20577"/>
          <ac:spMkLst>
            <pc:docMk/>
            <pc:sldMk cId="4144511913" sldId="270"/>
            <ac:spMk id="2" creationId="{27939135-932F-4FF8-8504-8662205839F3}"/>
          </ac:spMkLst>
        </pc:spChg>
        <pc:spChg chg="mod">
          <ac:chgData name="Erling Fløistad" userId="baa72ab9-cdfe-4c27-8f03-0e7c682d5d68" providerId="ADAL" clId="{23CCD36E-34B8-42A3-AC05-11CD05BE7333}" dt="2020-06-10T05:44:42.761" v="7" actId="20577"/>
          <ac:spMkLst>
            <pc:docMk/>
            <pc:sldMk cId="4144511913" sldId="270"/>
            <ac:spMk id="3" creationId="{C6AF8A42-4F81-4105-ACE5-48B8ACC551A5}"/>
          </ac:spMkLst>
        </pc:spChg>
      </pc:sldChg>
      <pc:sldChg chg="modSp">
        <pc:chgData name="Erling Fløistad" userId="baa72ab9-cdfe-4c27-8f03-0e7c682d5d68" providerId="ADAL" clId="{23CCD36E-34B8-42A3-AC05-11CD05BE7333}" dt="2020-06-10T05:45:55.345" v="19" actId="20577"/>
        <pc:sldMkLst>
          <pc:docMk/>
          <pc:sldMk cId="2803673998" sldId="271"/>
        </pc:sldMkLst>
        <pc:spChg chg="mod">
          <ac:chgData name="Erling Fløistad" userId="baa72ab9-cdfe-4c27-8f03-0e7c682d5d68" providerId="ADAL" clId="{23CCD36E-34B8-42A3-AC05-11CD05BE7333}" dt="2020-06-10T05:45:55.345" v="19" actId="20577"/>
          <ac:spMkLst>
            <pc:docMk/>
            <pc:sldMk cId="2803673998" sldId="271"/>
            <ac:spMk id="2" creationId="{27939135-932F-4FF8-8504-8662205839F3}"/>
          </ac:spMkLst>
        </pc:spChg>
        <pc:spChg chg="mod">
          <ac:chgData name="Erling Fløistad" userId="baa72ab9-cdfe-4c27-8f03-0e7c682d5d68" providerId="ADAL" clId="{23CCD36E-34B8-42A3-AC05-11CD05BE7333}" dt="2020-06-10T05:45:51.929" v="18" actId="20577"/>
          <ac:spMkLst>
            <pc:docMk/>
            <pc:sldMk cId="2803673998" sldId="271"/>
            <ac:spMk id="3" creationId="{C6AF8A42-4F81-4105-ACE5-48B8ACC551A5}"/>
          </ac:spMkLst>
        </pc:spChg>
      </pc:sldChg>
      <pc:sldChg chg="modSp">
        <pc:chgData name="Erling Fløistad" userId="baa72ab9-cdfe-4c27-8f03-0e7c682d5d68" providerId="ADAL" clId="{23CCD36E-34B8-42A3-AC05-11CD05BE7333}" dt="2020-06-10T05:44:55.218" v="9" actId="20577"/>
        <pc:sldMkLst>
          <pc:docMk/>
          <pc:sldMk cId="2330489853" sldId="272"/>
        </pc:sldMkLst>
        <pc:spChg chg="mod">
          <ac:chgData name="Erling Fløistad" userId="baa72ab9-cdfe-4c27-8f03-0e7c682d5d68" providerId="ADAL" clId="{23CCD36E-34B8-42A3-AC05-11CD05BE7333}" dt="2020-06-10T05:44:55.218" v="9" actId="20577"/>
          <ac:spMkLst>
            <pc:docMk/>
            <pc:sldMk cId="2330489853" sldId="272"/>
            <ac:spMk id="2" creationId="{27939135-932F-4FF8-8504-8662205839F3}"/>
          </ac:spMkLst>
        </pc:spChg>
        <pc:spChg chg="mod">
          <ac:chgData name="Erling Fløistad" userId="baa72ab9-cdfe-4c27-8f03-0e7c682d5d68" providerId="ADAL" clId="{23CCD36E-34B8-42A3-AC05-11CD05BE7333}" dt="2020-06-10T05:44:50.065" v="8" actId="20577"/>
          <ac:spMkLst>
            <pc:docMk/>
            <pc:sldMk cId="2330489853" sldId="272"/>
            <ac:spMk id="3" creationId="{C6AF8A42-4F81-4105-ACE5-48B8ACC551A5}"/>
          </ac:spMkLst>
        </pc:spChg>
      </pc:sldChg>
      <pc:sldChg chg="modSp">
        <pc:chgData name="Erling Fløistad" userId="baa72ab9-cdfe-4c27-8f03-0e7c682d5d68" providerId="ADAL" clId="{23CCD36E-34B8-42A3-AC05-11CD05BE7333}" dt="2020-06-10T05:45:00.424" v="10" actId="20577"/>
        <pc:sldMkLst>
          <pc:docMk/>
          <pc:sldMk cId="685695226" sldId="273"/>
        </pc:sldMkLst>
        <pc:spChg chg="mod">
          <ac:chgData name="Erling Fløistad" userId="baa72ab9-cdfe-4c27-8f03-0e7c682d5d68" providerId="ADAL" clId="{23CCD36E-34B8-42A3-AC05-11CD05BE7333}" dt="2020-06-10T05:45:00.424" v="10" actId="20577"/>
          <ac:spMkLst>
            <pc:docMk/>
            <pc:sldMk cId="685695226" sldId="273"/>
            <ac:spMk id="3" creationId="{C6AF8A42-4F81-4105-ACE5-48B8ACC551A5}"/>
          </ac:spMkLst>
        </pc:spChg>
      </pc:sldChg>
      <pc:sldChg chg="modSp">
        <pc:chgData name="Erling Fløistad" userId="baa72ab9-cdfe-4c27-8f03-0e7c682d5d68" providerId="ADAL" clId="{23CCD36E-34B8-42A3-AC05-11CD05BE7333}" dt="2020-06-10T05:45:10.361" v="11" actId="20577"/>
        <pc:sldMkLst>
          <pc:docMk/>
          <pc:sldMk cId="3826416991" sldId="274"/>
        </pc:sldMkLst>
        <pc:spChg chg="mod">
          <ac:chgData name="Erling Fløistad" userId="baa72ab9-cdfe-4c27-8f03-0e7c682d5d68" providerId="ADAL" clId="{23CCD36E-34B8-42A3-AC05-11CD05BE7333}" dt="2020-06-10T05:45:10.361" v="11" actId="20577"/>
          <ac:spMkLst>
            <pc:docMk/>
            <pc:sldMk cId="3826416991" sldId="274"/>
            <ac:spMk id="3" creationId="{C6AF8A42-4F81-4105-ACE5-48B8ACC551A5}"/>
          </ac:spMkLst>
        </pc:spChg>
      </pc:sldChg>
      <pc:sldChg chg="modSp">
        <pc:chgData name="Erling Fløistad" userId="baa72ab9-cdfe-4c27-8f03-0e7c682d5d68" providerId="ADAL" clId="{23CCD36E-34B8-42A3-AC05-11CD05BE7333}" dt="2020-06-10T05:45:22.801" v="13" actId="20577"/>
        <pc:sldMkLst>
          <pc:docMk/>
          <pc:sldMk cId="2024537141" sldId="275"/>
        </pc:sldMkLst>
        <pc:spChg chg="mod">
          <ac:chgData name="Erling Fløistad" userId="baa72ab9-cdfe-4c27-8f03-0e7c682d5d68" providerId="ADAL" clId="{23CCD36E-34B8-42A3-AC05-11CD05BE7333}" dt="2020-06-10T05:45:22.801" v="13" actId="20577"/>
          <ac:spMkLst>
            <pc:docMk/>
            <pc:sldMk cId="2024537141" sldId="275"/>
            <ac:spMk id="2" creationId="{27939135-932F-4FF8-8504-8662205839F3}"/>
          </ac:spMkLst>
        </pc:spChg>
        <pc:spChg chg="mod">
          <ac:chgData name="Erling Fløistad" userId="baa72ab9-cdfe-4c27-8f03-0e7c682d5d68" providerId="ADAL" clId="{23CCD36E-34B8-42A3-AC05-11CD05BE7333}" dt="2020-06-10T05:45:17.906" v="12" actId="20577"/>
          <ac:spMkLst>
            <pc:docMk/>
            <pc:sldMk cId="2024537141" sldId="275"/>
            <ac:spMk id="3" creationId="{C6AF8A42-4F81-4105-ACE5-48B8ACC551A5}"/>
          </ac:spMkLst>
        </pc:spChg>
      </pc:sldChg>
      <pc:sldChg chg="modSp">
        <pc:chgData name="Erling Fløistad" userId="baa72ab9-cdfe-4c27-8f03-0e7c682d5d68" providerId="ADAL" clId="{23CCD36E-34B8-42A3-AC05-11CD05BE7333}" dt="2020-06-10T05:45:35.937" v="15" actId="20577"/>
        <pc:sldMkLst>
          <pc:docMk/>
          <pc:sldMk cId="2553394215" sldId="276"/>
        </pc:sldMkLst>
        <pc:spChg chg="mod">
          <ac:chgData name="Erling Fløistad" userId="baa72ab9-cdfe-4c27-8f03-0e7c682d5d68" providerId="ADAL" clId="{23CCD36E-34B8-42A3-AC05-11CD05BE7333}" dt="2020-06-10T05:45:35.937" v="15" actId="20577"/>
          <ac:spMkLst>
            <pc:docMk/>
            <pc:sldMk cId="2553394215" sldId="276"/>
            <ac:spMk id="2" creationId="{27939135-932F-4FF8-8504-8662205839F3}"/>
          </ac:spMkLst>
        </pc:spChg>
        <pc:spChg chg="mod">
          <ac:chgData name="Erling Fløistad" userId="baa72ab9-cdfe-4c27-8f03-0e7c682d5d68" providerId="ADAL" clId="{23CCD36E-34B8-42A3-AC05-11CD05BE7333}" dt="2020-06-10T05:45:29.721" v="14" actId="20577"/>
          <ac:spMkLst>
            <pc:docMk/>
            <pc:sldMk cId="2553394215" sldId="276"/>
            <ac:spMk id="3" creationId="{C6AF8A42-4F81-4105-ACE5-48B8ACC551A5}"/>
          </ac:spMkLst>
        </pc:spChg>
      </pc:sldChg>
      <pc:sldChg chg="modSp">
        <pc:chgData name="Erling Fløistad" userId="baa72ab9-cdfe-4c27-8f03-0e7c682d5d68" providerId="ADAL" clId="{23CCD36E-34B8-42A3-AC05-11CD05BE7333}" dt="2020-06-10T05:45:47.129" v="17" actId="20577"/>
        <pc:sldMkLst>
          <pc:docMk/>
          <pc:sldMk cId="4177379487" sldId="277"/>
        </pc:sldMkLst>
        <pc:spChg chg="mod">
          <ac:chgData name="Erling Fløistad" userId="baa72ab9-cdfe-4c27-8f03-0e7c682d5d68" providerId="ADAL" clId="{23CCD36E-34B8-42A3-AC05-11CD05BE7333}" dt="2020-06-10T05:45:47.129" v="17" actId="20577"/>
          <ac:spMkLst>
            <pc:docMk/>
            <pc:sldMk cId="4177379487" sldId="277"/>
            <ac:spMk id="2" creationId="{27939135-932F-4FF8-8504-8662205839F3}"/>
          </ac:spMkLst>
        </pc:spChg>
        <pc:spChg chg="mod">
          <ac:chgData name="Erling Fløistad" userId="baa72ab9-cdfe-4c27-8f03-0e7c682d5d68" providerId="ADAL" clId="{23CCD36E-34B8-42A3-AC05-11CD05BE7333}" dt="2020-06-10T05:45:42.593" v="16" actId="20577"/>
          <ac:spMkLst>
            <pc:docMk/>
            <pc:sldMk cId="4177379487" sldId="277"/>
            <ac:spMk id="3" creationId="{C6AF8A42-4F81-4105-ACE5-48B8ACC551A5}"/>
          </ac:spMkLst>
        </pc:spChg>
      </pc:sldChg>
      <pc:sldChg chg="del">
        <pc:chgData name="Erling Fløistad" userId="baa72ab9-cdfe-4c27-8f03-0e7c682d5d68" providerId="ADAL" clId="{23CCD36E-34B8-42A3-AC05-11CD05BE7333}" dt="2020-06-09T11:12:38.948" v="3" actId="2696"/>
        <pc:sldMkLst>
          <pc:docMk/>
          <pc:sldMk cId="3167335069" sldId="278"/>
        </pc:sldMkLst>
      </pc:sldChg>
    </pc:docChg>
  </pc:docChgLst>
  <pc:docChgLst>
    <pc:chgData name="Gjestebruker" userId="S::urn:spo:anon#872c47edf4f343b6b221ea30033a2e7857f7dc2ddb65b0933dc992dcd8240a70::" providerId="AD" clId="Web-{747889BB-6F94-1A97-85C0-CC0DF71E5076}"/>
    <pc:docChg chg="modSld">
      <pc:chgData name="Gjestebruker" userId="S::urn:spo:anon#872c47edf4f343b6b221ea30033a2e7857f7dc2ddb65b0933dc992dcd8240a70::" providerId="AD" clId="Web-{747889BB-6F94-1A97-85C0-CC0DF71E5076}" dt="2020-06-09T13:35:58.326" v="8" actId="20577"/>
      <pc:docMkLst>
        <pc:docMk/>
      </pc:docMkLst>
      <pc:sldChg chg="modSp">
        <pc:chgData name="Gjestebruker" userId="S::urn:spo:anon#872c47edf4f343b6b221ea30033a2e7857f7dc2ddb65b0933dc992dcd8240a70::" providerId="AD" clId="Web-{747889BB-6F94-1A97-85C0-CC0DF71E5076}" dt="2020-06-09T13:34:24.590" v="0" actId="20577"/>
        <pc:sldMkLst>
          <pc:docMk/>
          <pc:sldMk cId="3426256371" sldId="257"/>
        </pc:sldMkLst>
        <pc:spChg chg="mod">
          <ac:chgData name="Gjestebruker" userId="S::urn:spo:anon#872c47edf4f343b6b221ea30033a2e7857f7dc2ddb65b0933dc992dcd8240a70::" providerId="AD" clId="Web-{747889BB-6F94-1A97-85C0-CC0DF71E5076}" dt="2020-06-09T13:34:24.590" v="0" actId="20577"/>
          <ac:spMkLst>
            <pc:docMk/>
            <pc:sldMk cId="3426256371" sldId="257"/>
            <ac:spMk id="4" creationId="{9E6D01F5-F1E0-4141-9CB3-892AEF3EB4BE}"/>
          </ac:spMkLst>
        </pc:spChg>
      </pc:sldChg>
      <pc:sldChg chg="modSp">
        <pc:chgData name="Gjestebruker" userId="S::urn:spo:anon#872c47edf4f343b6b221ea30033a2e7857f7dc2ddb65b0933dc992dcd8240a70::" providerId="AD" clId="Web-{747889BB-6F94-1A97-85C0-CC0DF71E5076}" dt="2020-06-09T13:34:32.294" v="3" actId="20577"/>
        <pc:sldMkLst>
          <pc:docMk/>
          <pc:sldMk cId="867274792" sldId="262"/>
        </pc:sldMkLst>
        <pc:spChg chg="mod">
          <ac:chgData name="Gjestebruker" userId="S::urn:spo:anon#872c47edf4f343b6b221ea30033a2e7857f7dc2ddb65b0933dc992dcd8240a70::" providerId="AD" clId="Web-{747889BB-6F94-1A97-85C0-CC0DF71E5076}" dt="2020-06-09T13:34:32.294" v="3" actId="20577"/>
          <ac:spMkLst>
            <pc:docMk/>
            <pc:sldMk cId="867274792" sldId="262"/>
            <ac:spMk id="4" creationId="{9E6D01F5-F1E0-4141-9CB3-892AEF3EB4BE}"/>
          </ac:spMkLst>
        </pc:spChg>
      </pc:sldChg>
      <pc:sldChg chg="modSp">
        <pc:chgData name="Gjestebruker" userId="S::urn:spo:anon#872c47edf4f343b6b221ea30033a2e7857f7dc2ddb65b0933dc992dcd8240a70::" providerId="AD" clId="Web-{747889BB-6F94-1A97-85C0-CC0DF71E5076}" dt="2020-06-09T13:35:54.529" v="6" actId="20577"/>
        <pc:sldMkLst>
          <pc:docMk/>
          <pc:sldMk cId="2913526808" sldId="264"/>
        </pc:sldMkLst>
        <pc:spChg chg="mod">
          <ac:chgData name="Gjestebruker" userId="S::urn:spo:anon#872c47edf4f343b6b221ea30033a2e7857f7dc2ddb65b0933dc992dcd8240a70::" providerId="AD" clId="Web-{747889BB-6F94-1A97-85C0-CC0DF71E5076}" dt="2020-06-09T13:35:54.529" v="6" actId="20577"/>
          <ac:spMkLst>
            <pc:docMk/>
            <pc:sldMk cId="2913526808" sldId="264"/>
            <ac:spMk id="4" creationId="{9E6D01F5-F1E0-4141-9CB3-892AEF3EB4BE}"/>
          </ac:spMkLst>
        </pc:spChg>
      </pc:sldChg>
    </pc:docChg>
  </pc:docChgLst>
  <pc:docChgLst>
    <pc:chgData name="Erling Fløistad" userId="baa72ab9-cdfe-4c27-8f03-0e7c682d5d68" providerId="ADAL" clId="{A38AC75F-777C-4E2F-9375-ADFCA5813493}"/>
    <pc:docChg chg="undo custSel addSld delSld modSld sldOrd">
      <pc:chgData name="Erling Fløistad" userId="baa72ab9-cdfe-4c27-8f03-0e7c682d5d68" providerId="ADAL" clId="{A38AC75F-777C-4E2F-9375-ADFCA5813493}" dt="2020-05-20T15:51:53.898" v="1061" actId="20577"/>
      <pc:docMkLst>
        <pc:docMk/>
      </pc:docMkLst>
      <pc:sldChg chg="ord modNotesTx">
        <pc:chgData name="Erling Fløistad" userId="baa72ab9-cdfe-4c27-8f03-0e7c682d5d68" providerId="ADAL" clId="{A38AC75F-777C-4E2F-9375-ADFCA5813493}" dt="2020-05-20T13:02:59.718" v="164" actId="6549"/>
        <pc:sldMkLst>
          <pc:docMk/>
          <pc:sldMk cId="3426256371" sldId="257"/>
        </pc:sldMkLst>
      </pc:sldChg>
      <pc:sldChg chg="addSp modSp modNotesTx">
        <pc:chgData name="Erling Fløistad" userId="baa72ab9-cdfe-4c27-8f03-0e7c682d5d68" providerId="ADAL" clId="{A38AC75F-777C-4E2F-9375-ADFCA5813493}" dt="2020-05-20T14:19:24.131" v="540" actId="6549"/>
        <pc:sldMkLst>
          <pc:docMk/>
          <pc:sldMk cId="3901609948" sldId="258"/>
        </pc:sldMkLst>
        <pc:spChg chg="add mod">
          <ac:chgData name="Erling Fløistad" userId="baa72ab9-cdfe-4c27-8f03-0e7c682d5d68" providerId="ADAL" clId="{A38AC75F-777C-4E2F-9375-ADFCA5813493}" dt="2020-05-20T14:16:24.618" v="510" actId="20577"/>
          <ac:spMkLst>
            <pc:docMk/>
            <pc:sldMk cId="3901609948" sldId="258"/>
            <ac:spMk id="4" creationId="{92466400-E552-4D10-9268-903D322957D4}"/>
          </ac:spMkLst>
        </pc:spChg>
        <pc:picChg chg="add mod modCrop">
          <ac:chgData name="Erling Fløistad" userId="baa72ab9-cdfe-4c27-8f03-0e7c682d5d68" providerId="ADAL" clId="{A38AC75F-777C-4E2F-9375-ADFCA5813493}" dt="2020-05-20T14:05:08.985" v="444" actId="732"/>
          <ac:picMkLst>
            <pc:docMk/>
            <pc:sldMk cId="3901609948" sldId="258"/>
            <ac:picMk id="3" creationId="{DD5221CB-E1B9-4E14-8E54-5363E82E34D0}"/>
          </ac:picMkLst>
        </pc:picChg>
        <pc:picChg chg="add mod">
          <ac:chgData name="Erling Fløistad" userId="baa72ab9-cdfe-4c27-8f03-0e7c682d5d68" providerId="ADAL" clId="{A38AC75F-777C-4E2F-9375-ADFCA5813493}" dt="2020-05-20T14:16:20.474" v="509" actId="14100"/>
          <ac:picMkLst>
            <pc:docMk/>
            <pc:sldMk cId="3901609948" sldId="258"/>
            <ac:picMk id="5" creationId="{E7B33616-49E1-4017-ABB5-7A347408BA1C}"/>
          </ac:picMkLst>
        </pc:picChg>
      </pc:sldChg>
      <pc:sldChg chg="modNotesTx">
        <pc:chgData name="Erling Fløistad" userId="baa72ab9-cdfe-4c27-8f03-0e7c682d5d68" providerId="ADAL" clId="{A38AC75F-777C-4E2F-9375-ADFCA5813493}" dt="2020-05-20T13:05:35.692" v="185" actId="6549"/>
        <pc:sldMkLst>
          <pc:docMk/>
          <pc:sldMk cId="3479252807" sldId="259"/>
        </pc:sldMkLst>
      </pc:sldChg>
      <pc:sldChg chg="addSp modSp modNotesTx">
        <pc:chgData name="Erling Fløistad" userId="baa72ab9-cdfe-4c27-8f03-0e7c682d5d68" providerId="ADAL" clId="{A38AC75F-777C-4E2F-9375-ADFCA5813493}" dt="2020-05-20T13:02:08.268" v="130" actId="6549"/>
        <pc:sldMkLst>
          <pc:docMk/>
          <pc:sldMk cId="867274792" sldId="262"/>
        </pc:sldMkLst>
        <pc:spChg chg="mod">
          <ac:chgData name="Erling Fløistad" userId="baa72ab9-cdfe-4c27-8f03-0e7c682d5d68" providerId="ADAL" clId="{A38AC75F-777C-4E2F-9375-ADFCA5813493}" dt="2020-05-20T13:01:32.500" v="113" actId="6549"/>
          <ac:spMkLst>
            <pc:docMk/>
            <pc:sldMk cId="867274792" sldId="262"/>
            <ac:spMk id="4" creationId="{9E6D01F5-F1E0-4141-9CB3-892AEF3EB4BE}"/>
          </ac:spMkLst>
        </pc:spChg>
        <pc:picChg chg="add mod modCrop">
          <ac:chgData name="Erling Fløistad" userId="baa72ab9-cdfe-4c27-8f03-0e7c682d5d68" providerId="ADAL" clId="{A38AC75F-777C-4E2F-9375-ADFCA5813493}" dt="2020-05-20T12:57:55.714" v="18" actId="732"/>
          <ac:picMkLst>
            <pc:docMk/>
            <pc:sldMk cId="867274792" sldId="262"/>
            <ac:picMk id="3" creationId="{DAB49184-AE19-4C81-B84B-1668CDA159DA}"/>
          </ac:picMkLst>
        </pc:picChg>
      </pc:sldChg>
      <pc:sldChg chg="addSp delSp modSp add ord modNotesTx">
        <pc:chgData name="Erling Fløistad" userId="baa72ab9-cdfe-4c27-8f03-0e7c682d5d68" providerId="ADAL" clId="{A38AC75F-777C-4E2F-9375-ADFCA5813493}" dt="2020-05-20T14:02:59.362" v="432"/>
        <pc:sldMkLst>
          <pc:docMk/>
          <pc:sldMk cId="3337470760" sldId="263"/>
        </pc:sldMkLst>
        <pc:spChg chg="mod">
          <ac:chgData name="Erling Fløistad" userId="baa72ab9-cdfe-4c27-8f03-0e7c682d5d68" providerId="ADAL" clId="{A38AC75F-777C-4E2F-9375-ADFCA5813493}" dt="2020-05-20T13:09:49.213" v="428" actId="6549"/>
          <ac:spMkLst>
            <pc:docMk/>
            <pc:sldMk cId="3337470760" sldId="263"/>
            <ac:spMk id="4" creationId="{9E6D01F5-F1E0-4141-9CB3-892AEF3EB4BE}"/>
          </ac:spMkLst>
        </pc:spChg>
        <pc:picChg chg="add mod modCrop">
          <ac:chgData name="Erling Fløistad" userId="baa72ab9-cdfe-4c27-8f03-0e7c682d5d68" providerId="ADAL" clId="{A38AC75F-777C-4E2F-9375-ADFCA5813493}" dt="2020-05-20T13:07:02.724" v="193" actId="732"/>
          <ac:picMkLst>
            <pc:docMk/>
            <pc:sldMk cId="3337470760" sldId="263"/>
            <ac:picMk id="3" creationId="{9DF910D0-E6AD-4F34-BA2E-AB71FBE27640}"/>
          </ac:picMkLst>
        </pc:picChg>
        <pc:picChg chg="del">
          <ac:chgData name="Erling Fløistad" userId="baa72ab9-cdfe-4c27-8f03-0e7c682d5d68" providerId="ADAL" clId="{A38AC75F-777C-4E2F-9375-ADFCA5813493}" dt="2020-05-20T13:03:45.140" v="183" actId="478"/>
          <ac:picMkLst>
            <pc:docMk/>
            <pc:sldMk cId="3337470760" sldId="263"/>
            <ac:picMk id="7" creationId="{006816E2-B639-489B-ADC4-07168481403B}"/>
          </ac:picMkLst>
        </pc:picChg>
      </pc:sldChg>
      <pc:sldChg chg="delSp modSp add modNotesTx">
        <pc:chgData name="Erling Fløistad" userId="baa72ab9-cdfe-4c27-8f03-0e7c682d5d68" providerId="ADAL" clId="{A38AC75F-777C-4E2F-9375-ADFCA5813493}" dt="2020-05-20T14:32:05.452" v="602" actId="14100"/>
        <pc:sldMkLst>
          <pc:docMk/>
          <pc:sldMk cId="2913526808" sldId="264"/>
        </pc:sldMkLst>
        <pc:spChg chg="mod">
          <ac:chgData name="Erling Fløistad" userId="baa72ab9-cdfe-4c27-8f03-0e7c682d5d68" providerId="ADAL" clId="{A38AC75F-777C-4E2F-9375-ADFCA5813493}" dt="2020-05-20T14:32:05.452" v="602" actId="14100"/>
          <ac:spMkLst>
            <pc:docMk/>
            <pc:sldMk cId="2913526808" sldId="264"/>
            <ac:spMk id="4" creationId="{9E6D01F5-F1E0-4141-9CB3-892AEF3EB4BE}"/>
          </ac:spMkLst>
        </pc:spChg>
        <pc:picChg chg="mod modCrop">
          <ac:chgData name="Erling Fløistad" userId="baa72ab9-cdfe-4c27-8f03-0e7c682d5d68" providerId="ADAL" clId="{A38AC75F-777C-4E2F-9375-ADFCA5813493}" dt="2020-05-20T14:26:42.530" v="576" actId="18131"/>
          <ac:picMkLst>
            <pc:docMk/>
            <pc:sldMk cId="2913526808" sldId="264"/>
            <ac:picMk id="3" creationId="{DAB49184-AE19-4C81-B84B-1668CDA159DA}"/>
          </ac:picMkLst>
        </pc:picChg>
        <pc:picChg chg="del">
          <ac:chgData name="Erling Fløistad" userId="baa72ab9-cdfe-4c27-8f03-0e7c682d5d68" providerId="ADAL" clId="{A38AC75F-777C-4E2F-9375-ADFCA5813493}" dt="2020-05-20T14:26:09.914" v="570" actId="478"/>
          <ac:picMkLst>
            <pc:docMk/>
            <pc:sldMk cId="2913526808" sldId="264"/>
            <ac:picMk id="7" creationId="{006816E2-B639-489B-ADC4-07168481403B}"/>
          </ac:picMkLst>
        </pc:picChg>
      </pc:sldChg>
      <pc:sldChg chg="modSp add modNotesTx">
        <pc:chgData name="Erling Fløistad" userId="baa72ab9-cdfe-4c27-8f03-0e7c682d5d68" providerId="ADAL" clId="{A38AC75F-777C-4E2F-9375-ADFCA5813493}" dt="2020-05-20T14:34:53.140" v="643" actId="20577"/>
        <pc:sldMkLst>
          <pc:docMk/>
          <pc:sldMk cId="2460811449" sldId="265"/>
        </pc:sldMkLst>
        <pc:spChg chg="mod">
          <ac:chgData name="Erling Fløistad" userId="baa72ab9-cdfe-4c27-8f03-0e7c682d5d68" providerId="ADAL" clId="{A38AC75F-777C-4E2F-9375-ADFCA5813493}" dt="2020-05-20T14:33:02.156" v="614" actId="6549"/>
          <ac:spMkLst>
            <pc:docMk/>
            <pc:sldMk cId="2460811449" sldId="265"/>
            <ac:spMk id="4" creationId="{9E6D01F5-F1E0-4141-9CB3-892AEF3EB4BE}"/>
          </ac:spMkLst>
        </pc:spChg>
        <pc:picChg chg="mod modCrop">
          <ac:chgData name="Erling Fløistad" userId="baa72ab9-cdfe-4c27-8f03-0e7c682d5d68" providerId="ADAL" clId="{A38AC75F-777C-4E2F-9375-ADFCA5813493}" dt="2020-05-20T14:33:57.747" v="620" actId="732"/>
          <ac:picMkLst>
            <pc:docMk/>
            <pc:sldMk cId="2460811449" sldId="265"/>
            <ac:picMk id="3" creationId="{DAB49184-AE19-4C81-B84B-1668CDA159DA}"/>
          </ac:picMkLst>
        </pc:picChg>
      </pc:sldChg>
      <pc:sldChg chg="addSp delSp modSp add ord modNotesTx">
        <pc:chgData name="Erling Fløistad" userId="baa72ab9-cdfe-4c27-8f03-0e7c682d5d68" providerId="ADAL" clId="{A38AC75F-777C-4E2F-9375-ADFCA5813493}" dt="2020-05-20T15:51:53.898" v="1061" actId="20577"/>
        <pc:sldMkLst>
          <pc:docMk/>
          <pc:sldMk cId="302840459" sldId="266"/>
        </pc:sldMkLst>
        <pc:spChg chg="add mod">
          <ac:chgData name="Erling Fløistad" userId="baa72ab9-cdfe-4c27-8f03-0e7c682d5d68" providerId="ADAL" clId="{A38AC75F-777C-4E2F-9375-ADFCA5813493}" dt="2020-05-20T15:51:12.796" v="1055" actId="122"/>
          <ac:spMkLst>
            <pc:docMk/>
            <pc:sldMk cId="302840459" sldId="266"/>
            <ac:spMk id="3" creationId="{C245AC8C-17F1-4CD0-AABE-3D97A9E0B051}"/>
          </ac:spMkLst>
        </pc:spChg>
        <pc:spChg chg="add del mod">
          <ac:chgData name="Erling Fløistad" userId="baa72ab9-cdfe-4c27-8f03-0e7c682d5d68" providerId="ADAL" clId="{A38AC75F-777C-4E2F-9375-ADFCA5813493}" dt="2020-05-20T15:48:46.338" v="1015" actId="20577"/>
          <ac:spMkLst>
            <pc:docMk/>
            <pc:sldMk cId="302840459" sldId="266"/>
            <ac:spMk id="4" creationId="{9E6D01F5-F1E0-4141-9CB3-892AEF3EB4BE}"/>
          </ac:spMkLst>
        </pc:spChg>
        <pc:picChg chg="add mod">
          <ac:chgData name="Erling Fløistad" userId="baa72ab9-cdfe-4c27-8f03-0e7c682d5d68" providerId="ADAL" clId="{A38AC75F-777C-4E2F-9375-ADFCA5813493}" dt="2020-05-20T15:50:25.130" v="1021" actId="1076"/>
          <ac:picMkLst>
            <pc:docMk/>
            <pc:sldMk cId="302840459" sldId="266"/>
            <ac:picMk id="2" creationId="{27817519-4537-4731-A43D-EF5AADD60291}"/>
          </ac:picMkLst>
        </pc:picChg>
        <pc:picChg chg="del mod modCrop">
          <ac:chgData name="Erling Fløistad" userId="baa72ab9-cdfe-4c27-8f03-0e7c682d5d68" providerId="ADAL" clId="{A38AC75F-777C-4E2F-9375-ADFCA5813493}" dt="2020-05-20T14:55:57.685" v="754" actId="478"/>
          <ac:picMkLst>
            <pc:docMk/>
            <pc:sldMk cId="302840459" sldId="266"/>
            <ac:picMk id="3" creationId="{DAB49184-AE19-4C81-B84B-1668CDA159DA}"/>
          </ac:picMkLst>
        </pc:picChg>
      </pc:sldChg>
      <pc:sldChg chg="modSp add">
        <pc:chgData name="Erling Fløistad" userId="baa72ab9-cdfe-4c27-8f03-0e7c682d5d68" providerId="ADAL" clId="{A38AC75F-777C-4E2F-9375-ADFCA5813493}" dt="2020-05-20T14:56:17.885" v="756" actId="20577"/>
        <pc:sldMkLst>
          <pc:docMk/>
          <pc:sldMk cId="2700222591" sldId="267"/>
        </pc:sldMkLst>
        <pc:spChg chg="mod">
          <ac:chgData name="Erling Fløistad" userId="baa72ab9-cdfe-4c27-8f03-0e7c682d5d68" providerId="ADAL" clId="{A38AC75F-777C-4E2F-9375-ADFCA5813493}" dt="2020-05-20T14:56:17.885" v="756" actId="20577"/>
          <ac:spMkLst>
            <pc:docMk/>
            <pc:sldMk cId="2700222591" sldId="267"/>
            <ac:spMk id="4" creationId="{9E6D01F5-F1E0-4141-9CB3-892AEF3EB4BE}"/>
          </ac:spMkLst>
        </pc:spChg>
      </pc:sldChg>
      <pc:sldChg chg="addSp delSp modSp add">
        <pc:chgData name="Erling Fløistad" userId="baa72ab9-cdfe-4c27-8f03-0e7c682d5d68" providerId="ADAL" clId="{A38AC75F-777C-4E2F-9375-ADFCA5813493}" dt="2020-05-20T15:04:32.103" v="798" actId="207"/>
        <pc:sldMkLst>
          <pc:docMk/>
          <pc:sldMk cId="515140272" sldId="268"/>
        </pc:sldMkLst>
        <pc:spChg chg="add mod">
          <ac:chgData name="Erling Fløistad" userId="baa72ab9-cdfe-4c27-8f03-0e7c682d5d68" providerId="ADAL" clId="{A38AC75F-777C-4E2F-9375-ADFCA5813493}" dt="2020-05-20T15:04:32.103" v="798" actId="207"/>
          <ac:spMkLst>
            <pc:docMk/>
            <pc:sldMk cId="515140272" sldId="268"/>
            <ac:spMk id="4" creationId="{3167DDF2-516E-4EE9-BD73-F98C9FDAE066}"/>
          </ac:spMkLst>
        </pc:spChg>
        <pc:spChg chg="add del">
          <ac:chgData name="Erling Fløistad" userId="baa72ab9-cdfe-4c27-8f03-0e7c682d5d68" providerId="ADAL" clId="{A38AC75F-777C-4E2F-9375-ADFCA5813493}" dt="2020-05-20T15:03:00.814" v="768"/>
          <ac:spMkLst>
            <pc:docMk/>
            <pc:sldMk cId="515140272" sldId="268"/>
            <ac:spMk id="5" creationId="{EABD2D50-EB0E-42FE-A024-3556DF687BC8}"/>
          </ac:spMkLst>
        </pc:spChg>
        <pc:picChg chg="add mod modCrop">
          <ac:chgData name="Erling Fløistad" userId="baa72ab9-cdfe-4c27-8f03-0e7c682d5d68" providerId="ADAL" clId="{A38AC75F-777C-4E2F-9375-ADFCA5813493}" dt="2020-05-20T14:58:35.981" v="765" actId="732"/>
          <ac:picMkLst>
            <pc:docMk/>
            <pc:sldMk cId="515140272" sldId="268"/>
            <ac:picMk id="3" creationId="{A44209AE-90A1-43E6-979D-9CA18DA35B73}"/>
          </ac:picMkLst>
        </pc:picChg>
      </pc:sldChg>
      <pc:sldChg chg="addSp delSp modSp add setBg">
        <pc:chgData name="Erling Fløistad" userId="baa72ab9-cdfe-4c27-8f03-0e7c682d5d68" providerId="ADAL" clId="{A38AC75F-777C-4E2F-9375-ADFCA5813493}" dt="2020-05-20T15:36:42.449" v="905" actId="1076"/>
        <pc:sldMkLst>
          <pc:docMk/>
          <pc:sldMk cId="3767055860" sldId="269"/>
        </pc:sldMkLst>
        <pc:spChg chg="add mod">
          <ac:chgData name="Erling Fløistad" userId="baa72ab9-cdfe-4c27-8f03-0e7c682d5d68" providerId="ADAL" clId="{A38AC75F-777C-4E2F-9375-ADFCA5813493}" dt="2020-05-20T15:12:05.855" v="827" actId="948"/>
          <ac:spMkLst>
            <pc:docMk/>
            <pc:sldMk cId="3767055860" sldId="269"/>
            <ac:spMk id="2" creationId="{27939135-932F-4FF8-8504-8662205839F3}"/>
          </ac:spMkLst>
        </pc:spChg>
        <pc:spChg chg="add mod">
          <ac:chgData name="Erling Fløistad" userId="baa72ab9-cdfe-4c27-8f03-0e7c682d5d68" providerId="ADAL" clId="{A38AC75F-777C-4E2F-9375-ADFCA5813493}" dt="2020-05-20T15:09:58.094" v="817" actId="207"/>
          <ac:spMkLst>
            <pc:docMk/>
            <pc:sldMk cId="3767055860" sldId="269"/>
            <ac:spMk id="3" creationId="{C6AF8A42-4F81-4105-ACE5-48B8ACC551A5}"/>
          </ac:spMkLst>
        </pc:spChg>
        <pc:picChg chg="add del mod">
          <ac:chgData name="Erling Fløistad" userId="baa72ab9-cdfe-4c27-8f03-0e7c682d5d68" providerId="ADAL" clId="{A38AC75F-777C-4E2F-9375-ADFCA5813493}" dt="2020-05-20T15:35:18.936" v="895" actId="478"/>
          <ac:picMkLst>
            <pc:docMk/>
            <pc:sldMk cId="3767055860" sldId="269"/>
            <ac:picMk id="4" creationId="{598F5332-4774-4A66-A360-C8F87BF3871A}"/>
          </ac:picMkLst>
        </pc:picChg>
        <pc:picChg chg="add del mod">
          <ac:chgData name="Erling Fløistad" userId="baa72ab9-cdfe-4c27-8f03-0e7c682d5d68" providerId="ADAL" clId="{A38AC75F-777C-4E2F-9375-ADFCA5813493}" dt="2020-05-20T15:34:27.360" v="892" actId="478"/>
          <ac:picMkLst>
            <pc:docMk/>
            <pc:sldMk cId="3767055860" sldId="269"/>
            <ac:picMk id="5" creationId="{27591C54-7CF2-4476-899F-E6C4F0CE9372}"/>
          </ac:picMkLst>
        </pc:picChg>
        <pc:picChg chg="add mod">
          <ac:chgData name="Erling Fløistad" userId="baa72ab9-cdfe-4c27-8f03-0e7c682d5d68" providerId="ADAL" clId="{A38AC75F-777C-4E2F-9375-ADFCA5813493}" dt="2020-05-20T15:36:42.449" v="905" actId="1076"/>
          <ac:picMkLst>
            <pc:docMk/>
            <pc:sldMk cId="3767055860" sldId="269"/>
            <ac:picMk id="6" creationId="{743AFB2C-8B47-47DC-B078-A434549FD6B4}"/>
          </ac:picMkLst>
        </pc:picChg>
      </pc:sldChg>
      <pc:sldChg chg="addSp delSp modSp add setBg">
        <pc:chgData name="Erling Fløistad" userId="baa72ab9-cdfe-4c27-8f03-0e7c682d5d68" providerId="ADAL" clId="{A38AC75F-777C-4E2F-9375-ADFCA5813493}" dt="2020-05-20T15:36:52.576" v="906" actId="1076"/>
        <pc:sldMkLst>
          <pc:docMk/>
          <pc:sldMk cId="4144511913" sldId="270"/>
        </pc:sldMkLst>
        <pc:spChg chg="mod">
          <ac:chgData name="Erling Fløistad" userId="baa72ab9-cdfe-4c27-8f03-0e7c682d5d68" providerId="ADAL" clId="{A38AC75F-777C-4E2F-9375-ADFCA5813493}" dt="2020-05-20T15:19:36.167" v="838" actId="1076"/>
          <ac:spMkLst>
            <pc:docMk/>
            <pc:sldMk cId="4144511913" sldId="270"/>
            <ac:spMk id="2" creationId="{27939135-932F-4FF8-8504-8662205839F3}"/>
          </ac:spMkLst>
        </pc:spChg>
        <pc:picChg chg="del">
          <ac:chgData name="Erling Fløistad" userId="baa72ab9-cdfe-4c27-8f03-0e7c682d5d68" providerId="ADAL" clId="{A38AC75F-777C-4E2F-9375-ADFCA5813493}" dt="2020-05-20T15:35:33.585" v="897" actId="478"/>
          <ac:picMkLst>
            <pc:docMk/>
            <pc:sldMk cId="4144511913" sldId="270"/>
            <ac:picMk id="4" creationId="{598F5332-4774-4A66-A360-C8F87BF3871A}"/>
          </ac:picMkLst>
        </pc:picChg>
        <pc:picChg chg="add mod">
          <ac:chgData name="Erling Fløistad" userId="baa72ab9-cdfe-4c27-8f03-0e7c682d5d68" providerId="ADAL" clId="{A38AC75F-777C-4E2F-9375-ADFCA5813493}" dt="2020-05-20T15:36:52.576" v="906" actId="1076"/>
          <ac:picMkLst>
            <pc:docMk/>
            <pc:sldMk cId="4144511913" sldId="270"/>
            <ac:picMk id="5" creationId="{1AEEAB32-913B-4D28-99BD-374B5931EFED}"/>
          </ac:picMkLst>
        </pc:picChg>
      </pc:sldChg>
      <pc:sldChg chg="addSp delSp modSp add setBg">
        <pc:chgData name="Erling Fløistad" userId="baa72ab9-cdfe-4c27-8f03-0e7c682d5d68" providerId="ADAL" clId="{A38AC75F-777C-4E2F-9375-ADFCA5813493}" dt="2020-05-20T15:47:32.965" v="1005" actId="207"/>
        <pc:sldMkLst>
          <pc:docMk/>
          <pc:sldMk cId="2803673998" sldId="271"/>
        </pc:sldMkLst>
        <pc:spChg chg="mod">
          <ac:chgData name="Erling Fløistad" userId="baa72ab9-cdfe-4c27-8f03-0e7c682d5d68" providerId="ADAL" clId="{A38AC75F-777C-4E2F-9375-ADFCA5813493}" dt="2020-05-20T15:47:32.965" v="1005" actId="207"/>
          <ac:spMkLst>
            <pc:docMk/>
            <pc:sldMk cId="2803673998" sldId="271"/>
            <ac:spMk id="2" creationId="{27939135-932F-4FF8-8504-8662205839F3}"/>
          </ac:spMkLst>
        </pc:spChg>
        <pc:picChg chg="del">
          <ac:chgData name="Erling Fløistad" userId="baa72ab9-cdfe-4c27-8f03-0e7c682d5d68" providerId="ADAL" clId="{A38AC75F-777C-4E2F-9375-ADFCA5813493}" dt="2020-05-20T15:23:57.975" v="877" actId="478"/>
          <ac:picMkLst>
            <pc:docMk/>
            <pc:sldMk cId="2803673998" sldId="271"/>
            <ac:picMk id="4" creationId="{598F5332-4774-4A66-A360-C8F87BF3871A}"/>
          </ac:picMkLst>
        </pc:picChg>
        <pc:picChg chg="add del mod">
          <ac:chgData name="Erling Fløistad" userId="baa72ab9-cdfe-4c27-8f03-0e7c682d5d68" providerId="ADAL" clId="{A38AC75F-777C-4E2F-9375-ADFCA5813493}" dt="2020-05-20T15:27:12.184" v="888" actId="478"/>
          <ac:picMkLst>
            <pc:docMk/>
            <pc:sldMk cId="2803673998" sldId="271"/>
            <ac:picMk id="5" creationId="{B9B3EA43-2EC6-4B25-A028-EB1F530C957F}"/>
          </ac:picMkLst>
        </pc:picChg>
        <pc:picChg chg="add del mod">
          <ac:chgData name="Erling Fløistad" userId="baa72ab9-cdfe-4c27-8f03-0e7c682d5d68" providerId="ADAL" clId="{A38AC75F-777C-4E2F-9375-ADFCA5813493}" dt="2020-05-20T15:45:25.801" v="976" actId="478"/>
          <ac:picMkLst>
            <pc:docMk/>
            <pc:sldMk cId="2803673998" sldId="271"/>
            <ac:picMk id="6" creationId="{33D06559-13CF-4787-A4B5-EF4F320FE5E3}"/>
          </ac:picMkLst>
        </pc:picChg>
        <pc:picChg chg="add del mod ord">
          <ac:chgData name="Erling Fløistad" userId="baa72ab9-cdfe-4c27-8f03-0e7c682d5d68" providerId="ADAL" clId="{A38AC75F-777C-4E2F-9375-ADFCA5813493}" dt="2020-05-20T15:46:50.913" v="997" actId="478"/>
          <ac:picMkLst>
            <pc:docMk/>
            <pc:sldMk cId="2803673998" sldId="271"/>
            <ac:picMk id="7" creationId="{87B729F8-FCB3-49DA-B824-60A2E2BF686F}"/>
          </ac:picMkLst>
        </pc:picChg>
        <pc:picChg chg="add mod ord">
          <ac:chgData name="Erling Fløistad" userId="baa72ab9-cdfe-4c27-8f03-0e7c682d5d68" providerId="ADAL" clId="{A38AC75F-777C-4E2F-9375-ADFCA5813493}" dt="2020-05-20T15:47:10.354" v="1003" actId="14100"/>
          <ac:picMkLst>
            <pc:docMk/>
            <pc:sldMk cId="2803673998" sldId="271"/>
            <ac:picMk id="8" creationId="{40097B53-339F-4FFE-97C7-985B3749971C}"/>
          </ac:picMkLst>
        </pc:picChg>
      </pc:sldChg>
      <pc:sldChg chg="addSp delSp modSp add setBg">
        <pc:chgData name="Erling Fløistad" userId="baa72ab9-cdfe-4c27-8f03-0e7c682d5d68" providerId="ADAL" clId="{A38AC75F-777C-4E2F-9375-ADFCA5813493}" dt="2020-05-20T15:37:10.849" v="908"/>
        <pc:sldMkLst>
          <pc:docMk/>
          <pc:sldMk cId="2330489853" sldId="272"/>
        </pc:sldMkLst>
        <pc:picChg chg="del">
          <ac:chgData name="Erling Fløistad" userId="baa72ab9-cdfe-4c27-8f03-0e7c682d5d68" providerId="ADAL" clId="{A38AC75F-777C-4E2F-9375-ADFCA5813493}" dt="2020-05-20T15:36:14.688" v="902" actId="478"/>
          <ac:picMkLst>
            <pc:docMk/>
            <pc:sldMk cId="2330489853" sldId="272"/>
            <ac:picMk id="4" creationId="{598F5332-4774-4A66-A360-C8F87BF3871A}"/>
          </ac:picMkLst>
        </pc:picChg>
        <pc:picChg chg="add mod">
          <ac:chgData name="Erling Fløistad" userId="baa72ab9-cdfe-4c27-8f03-0e7c682d5d68" providerId="ADAL" clId="{A38AC75F-777C-4E2F-9375-ADFCA5813493}" dt="2020-05-20T15:37:02.009" v="907" actId="1076"/>
          <ac:picMkLst>
            <pc:docMk/>
            <pc:sldMk cId="2330489853" sldId="272"/>
            <ac:picMk id="5" creationId="{99209CA6-A1AA-4B4E-AF4E-DEB6D91A2205}"/>
          </ac:picMkLst>
        </pc:picChg>
      </pc:sldChg>
      <pc:sldChg chg="addSp delSp modSp add setBg">
        <pc:chgData name="Erling Fløistad" userId="baa72ab9-cdfe-4c27-8f03-0e7c682d5d68" providerId="ADAL" clId="{A38AC75F-777C-4E2F-9375-ADFCA5813493}" dt="2020-05-20T15:37:37.890" v="912"/>
        <pc:sldMkLst>
          <pc:docMk/>
          <pc:sldMk cId="685695226" sldId="273"/>
        </pc:sldMkLst>
        <pc:spChg chg="mod">
          <ac:chgData name="Erling Fløistad" userId="baa72ab9-cdfe-4c27-8f03-0e7c682d5d68" providerId="ADAL" clId="{A38AC75F-777C-4E2F-9375-ADFCA5813493}" dt="2020-05-20T15:22:18.649" v="855" actId="207"/>
          <ac:spMkLst>
            <pc:docMk/>
            <pc:sldMk cId="685695226" sldId="273"/>
            <ac:spMk id="2" creationId="{27939135-932F-4FF8-8504-8662205839F3}"/>
          </ac:spMkLst>
        </pc:spChg>
        <pc:picChg chg="del">
          <ac:chgData name="Erling Fløistad" userId="baa72ab9-cdfe-4c27-8f03-0e7c682d5d68" providerId="ADAL" clId="{A38AC75F-777C-4E2F-9375-ADFCA5813493}" dt="2020-05-20T15:37:18.576" v="909" actId="478"/>
          <ac:picMkLst>
            <pc:docMk/>
            <pc:sldMk cId="685695226" sldId="273"/>
            <ac:picMk id="4" creationId="{598F5332-4774-4A66-A360-C8F87BF3871A}"/>
          </ac:picMkLst>
        </pc:picChg>
        <pc:picChg chg="add mod">
          <ac:chgData name="Erling Fløistad" userId="baa72ab9-cdfe-4c27-8f03-0e7c682d5d68" providerId="ADAL" clId="{A38AC75F-777C-4E2F-9375-ADFCA5813493}" dt="2020-05-20T15:37:26.544" v="911" actId="1076"/>
          <ac:picMkLst>
            <pc:docMk/>
            <pc:sldMk cId="685695226" sldId="273"/>
            <ac:picMk id="5" creationId="{2B142168-4DD4-46BF-BCD6-8C23B226C1EB}"/>
          </ac:picMkLst>
        </pc:picChg>
      </pc:sldChg>
      <pc:sldChg chg="addSp delSp modSp add setBg">
        <pc:chgData name="Erling Fløistad" userId="baa72ab9-cdfe-4c27-8f03-0e7c682d5d68" providerId="ADAL" clId="{A38AC75F-777C-4E2F-9375-ADFCA5813493}" dt="2020-05-20T15:38:39.073" v="918"/>
        <pc:sldMkLst>
          <pc:docMk/>
          <pc:sldMk cId="3826416991" sldId="274"/>
        </pc:sldMkLst>
        <pc:spChg chg="mod">
          <ac:chgData name="Erling Fløistad" userId="baa72ab9-cdfe-4c27-8f03-0e7c682d5d68" providerId="ADAL" clId="{A38AC75F-777C-4E2F-9375-ADFCA5813493}" dt="2020-05-20T15:24:41.015" v="880" actId="1076"/>
          <ac:spMkLst>
            <pc:docMk/>
            <pc:sldMk cId="3826416991" sldId="274"/>
            <ac:spMk id="2" creationId="{27939135-932F-4FF8-8504-8662205839F3}"/>
          </ac:spMkLst>
        </pc:spChg>
        <pc:picChg chg="del">
          <ac:chgData name="Erling Fløistad" userId="baa72ab9-cdfe-4c27-8f03-0e7c682d5d68" providerId="ADAL" clId="{A38AC75F-777C-4E2F-9375-ADFCA5813493}" dt="2020-05-20T15:24:29.287" v="878" actId="478"/>
          <ac:picMkLst>
            <pc:docMk/>
            <pc:sldMk cId="3826416991" sldId="274"/>
            <ac:picMk id="4" creationId="{598F5332-4774-4A66-A360-C8F87BF3871A}"/>
          </ac:picMkLst>
        </pc:picChg>
        <pc:picChg chg="add del mod ord">
          <ac:chgData name="Erling Fløistad" userId="baa72ab9-cdfe-4c27-8f03-0e7c682d5d68" providerId="ADAL" clId="{A38AC75F-777C-4E2F-9375-ADFCA5813493}" dt="2020-05-20T15:38:20.977" v="913" actId="478"/>
          <ac:picMkLst>
            <pc:docMk/>
            <pc:sldMk cId="3826416991" sldId="274"/>
            <ac:picMk id="5" creationId="{BDE724AB-F7C8-49CC-9E55-3049919881D2}"/>
          </ac:picMkLst>
        </pc:picChg>
        <pc:picChg chg="add mod">
          <ac:chgData name="Erling Fløistad" userId="baa72ab9-cdfe-4c27-8f03-0e7c682d5d68" providerId="ADAL" clId="{A38AC75F-777C-4E2F-9375-ADFCA5813493}" dt="2020-05-20T15:38:30.009" v="917" actId="14100"/>
          <ac:picMkLst>
            <pc:docMk/>
            <pc:sldMk cId="3826416991" sldId="274"/>
            <ac:picMk id="6" creationId="{AEAE0E43-322A-4F60-B187-839706C39AB6}"/>
          </ac:picMkLst>
        </pc:picChg>
      </pc:sldChg>
      <pc:sldChg chg="addSp delSp modSp add setBg">
        <pc:chgData name="Erling Fløistad" userId="baa72ab9-cdfe-4c27-8f03-0e7c682d5d68" providerId="ADAL" clId="{A38AC75F-777C-4E2F-9375-ADFCA5813493}" dt="2020-05-20T15:38:59.369" v="922"/>
        <pc:sldMkLst>
          <pc:docMk/>
          <pc:sldMk cId="2024537141" sldId="275"/>
        </pc:sldMkLst>
        <pc:picChg chg="add mod">
          <ac:chgData name="Erling Fløistad" userId="baa72ab9-cdfe-4c27-8f03-0e7c682d5d68" providerId="ADAL" clId="{A38AC75F-777C-4E2F-9375-ADFCA5813493}" dt="2020-05-20T15:38:51.138" v="921" actId="1076"/>
          <ac:picMkLst>
            <pc:docMk/>
            <pc:sldMk cId="2024537141" sldId="275"/>
            <ac:picMk id="4" creationId="{F1D2A7F1-0238-4795-ABF7-6BCD75C25D91}"/>
          </ac:picMkLst>
        </pc:picChg>
        <pc:picChg chg="del">
          <ac:chgData name="Erling Fløistad" userId="baa72ab9-cdfe-4c27-8f03-0e7c682d5d68" providerId="ADAL" clId="{A38AC75F-777C-4E2F-9375-ADFCA5813493}" dt="2020-05-20T15:38:44.873" v="919" actId="478"/>
          <ac:picMkLst>
            <pc:docMk/>
            <pc:sldMk cId="2024537141" sldId="275"/>
            <ac:picMk id="5" creationId="{B9B3EA43-2EC6-4B25-A028-EB1F530C957F}"/>
          </ac:picMkLst>
        </pc:picChg>
      </pc:sldChg>
      <pc:sldChg chg="modSp add">
        <pc:chgData name="Erling Fløistad" userId="baa72ab9-cdfe-4c27-8f03-0e7c682d5d68" providerId="ADAL" clId="{A38AC75F-777C-4E2F-9375-ADFCA5813493}" dt="2020-05-20T15:45:10.921" v="975" actId="14100"/>
        <pc:sldMkLst>
          <pc:docMk/>
          <pc:sldMk cId="2553394215" sldId="276"/>
        </pc:sldMkLst>
        <pc:picChg chg="mod">
          <ac:chgData name="Erling Fløistad" userId="baa72ab9-cdfe-4c27-8f03-0e7c682d5d68" providerId="ADAL" clId="{A38AC75F-777C-4E2F-9375-ADFCA5813493}" dt="2020-05-20T15:45:10.921" v="975" actId="14100"/>
          <ac:picMkLst>
            <pc:docMk/>
            <pc:sldMk cId="2553394215" sldId="276"/>
            <ac:picMk id="6" creationId="{33D06559-13CF-4787-A4B5-EF4F320FE5E3}"/>
          </ac:picMkLst>
        </pc:picChg>
      </pc:sldChg>
      <pc:sldChg chg="add del">
        <pc:chgData name="Erling Fløistad" userId="baa72ab9-cdfe-4c27-8f03-0e7c682d5d68" providerId="ADAL" clId="{A38AC75F-777C-4E2F-9375-ADFCA5813493}" dt="2020-05-20T15:42:53.218" v="946"/>
        <pc:sldMkLst>
          <pc:docMk/>
          <pc:sldMk cId="3747547442" sldId="277"/>
        </pc:sldMkLst>
      </pc:sldChg>
      <pc:sldChg chg="modSp add">
        <pc:chgData name="Erling Fløistad" userId="baa72ab9-cdfe-4c27-8f03-0e7c682d5d68" providerId="ADAL" clId="{A38AC75F-777C-4E2F-9375-ADFCA5813493}" dt="2020-05-20T15:44:52.490" v="974" actId="20577"/>
        <pc:sldMkLst>
          <pc:docMk/>
          <pc:sldMk cId="4177379487" sldId="277"/>
        </pc:sldMkLst>
        <pc:spChg chg="mod">
          <ac:chgData name="Erling Fløistad" userId="baa72ab9-cdfe-4c27-8f03-0e7c682d5d68" providerId="ADAL" clId="{A38AC75F-777C-4E2F-9375-ADFCA5813493}" dt="2020-05-20T15:44:52.490" v="974" actId="20577"/>
          <ac:spMkLst>
            <pc:docMk/>
            <pc:sldMk cId="4177379487" sldId="277"/>
            <ac:spMk id="2" creationId="{27939135-932F-4FF8-8504-8662205839F3}"/>
          </ac:spMkLst>
        </pc:spChg>
        <pc:picChg chg="mod ord">
          <ac:chgData name="Erling Fløistad" userId="baa72ab9-cdfe-4c27-8f03-0e7c682d5d68" providerId="ADAL" clId="{A38AC75F-777C-4E2F-9375-ADFCA5813493}" dt="2020-05-20T15:44:28.977" v="970" actId="14100"/>
          <ac:picMkLst>
            <pc:docMk/>
            <pc:sldMk cId="4177379487" sldId="277"/>
            <ac:picMk id="6" creationId="{33D06559-13CF-4787-A4B5-EF4F320FE5E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6406FC-A89C-4313-90A6-3FC84126D3B6}" type="datetimeFigureOut">
              <a:rPr lang="nb-NO" smtClean="0"/>
              <a:t>10.06.2020</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548BEA-67D7-4E47-8DA2-CD41A36B56AD}" type="slidenum">
              <a:rPr lang="nb-NO" smtClean="0"/>
              <a:t>‹#›</a:t>
            </a:fld>
            <a:endParaRPr lang="nb-NO"/>
          </a:p>
        </p:txBody>
      </p:sp>
    </p:spTree>
    <p:extLst>
      <p:ext uri="{BB962C8B-B14F-4D97-AF65-F5344CB8AC3E}">
        <p14:creationId xmlns:p14="http://schemas.microsoft.com/office/powerpoint/2010/main" val="2757458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Til fri bruk – endres etter behov til ulike målgrupper ved presentasjon av </a:t>
            </a:r>
            <a:r>
              <a:rPr lang="nb-NO"/>
              <a:t>det Internasjonale plantehelseåret. </a:t>
            </a:r>
            <a:endParaRPr lang="nb-NO" dirty="0"/>
          </a:p>
        </p:txBody>
      </p:sp>
      <p:sp>
        <p:nvSpPr>
          <p:cNvPr id="4" name="Plassholder for lysbildenummer 3"/>
          <p:cNvSpPr>
            <a:spLocks noGrp="1"/>
          </p:cNvSpPr>
          <p:nvPr>
            <p:ph type="sldNum" sz="quarter" idx="5"/>
          </p:nvPr>
        </p:nvSpPr>
        <p:spPr/>
        <p:txBody>
          <a:bodyPr/>
          <a:lstStyle/>
          <a:p>
            <a:fld id="{2D548BEA-67D7-4E47-8DA2-CD41A36B56AD}" type="slidenum">
              <a:rPr lang="nb-NO" smtClean="0"/>
              <a:t>1</a:t>
            </a:fld>
            <a:endParaRPr lang="nb-NO"/>
          </a:p>
        </p:txBody>
      </p:sp>
    </p:spTree>
    <p:extLst>
      <p:ext uri="{BB962C8B-B14F-4D97-AF65-F5344CB8AC3E}">
        <p14:creationId xmlns:p14="http://schemas.microsoft.com/office/powerpoint/2010/main" val="4169858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baseline="0">
                <a:solidFill>
                  <a:schemeClr val="tx1"/>
                </a:solidFill>
                <a:latin typeface="+mn-lt"/>
                <a:ea typeface="+mn-ea"/>
                <a:cs typeface="+mn-cs"/>
              </a:rPr>
              <a:t>HVA KAN DU GJØRE?</a:t>
            </a:r>
          </a:p>
          <a:p>
            <a:endParaRPr lang="nb-NO" sz="1200" b="0" i="0" u="none" strike="noStrike" kern="1200" baseline="0">
              <a:solidFill>
                <a:schemeClr val="tx1"/>
              </a:solidFill>
              <a:latin typeface="+mn-lt"/>
              <a:ea typeface="+mn-ea"/>
              <a:cs typeface="+mn-cs"/>
            </a:endParaRPr>
          </a:p>
          <a:p>
            <a:r>
              <a:rPr lang="nb-NO" sz="1200" b="0" i="0" u="none" strike="noStrike" kern="1200" baseline="0">
                <a:solidFill>
                  <a:schemeClr val="tx1"/>
                </a:solidFill>
                <a:latin typeface="+mn-lt"/>
                <a:ea typeface="+mn-ea"/>
                <a:cs typeface="+mn-cs"/>
              </a:rPr>
              <a:t>Forskrift om plantehelse skal beskytte jord- og skogbruket og miljøet. Mange planter og planteprodukter (f.eks. trær, busker, stauder, potteplanter, stiklinger og snittblomster) kan ikke importeres uten plantesunnhetssertifikat og kontroll. Vil du frakte planter til Norge fra utlandet, må du forsikre deg om at du ikke bryter loven.</a:t>
            </a:r>
          </a:p>
          <a:p>
            <a:endParaRPr lang="nb-NO" sz="1200" b="0" i="0" u="none" strike="noStrike" kern="1200" baseline="0">
              <a:solidFill>
                <a:schemeClr val="tx1"/>
              </a:solidFill>
              <a:latin typeface="+mn-lt"/>
              <a:ea typeface="+mn-ea"/>
              <a:cs typeface="+mn-cs"/>
            </a:endParaRPr>
          </a:p>
          <a:p>
            <a:r>
              <a:rPr lang="nb-NO" sz="1200" b="0" i="0" u="none" strike="noStrike" kern="1200" baseline="0">
                <a:solidFill>
                  <a:schemeClr val="tx1"/>
                </a:solidFill>
                <a:latin typeface="+mn-lt"/>
                <a:ea typeface="+mn-ea"/>
                <a:cs typeface="+mn-cs"/>
              </a:rPr>
              <a:t>• Ta ikke med deg vilkårlige planter og planteprodukter når du er på reise. De kan være smittet med sjukdommer og skadedyr uten at det synes på dem.</a:t>
            </a:r>
          </a:p>
          <a:p>
            <a:r>
              <a:rPr lang="nb-NO" sz="1200" b="0" i="0" u="none" strike="noStrike" kern="1200" baseline="0">
                <a:solidFill>
                  <a:schemeClr val="tx1"/>
                </a:solidFill>
                <a:latin typeface="+mn-lt"/>
                <a:ea typeface="+mn-ea"/>
                <a:cs typeface="+mn-cs"/>
              </a:rPr>
              <a:t>• Vær forsiktig når du bestiller planter og planteprodukter på nett. Alle små pakker kontrolleres ikke, du er ansvarlig for det du kjøper.</a:t>
            </a:r>
          </a:p>
          <a:p>
            <a:r>
              <a:rPr lang="nb-NO" sz="1200" b="0" i="0" u="none" strike="noStrike" kern="1200" baseline="0">
                <a:solidFill>
                  <a:schemeClr val="tx1"/>
                </a:solidFill>
                <a:latin typeface="+mn-lt"/>
                <a:ea typeface="+mn-ea"/>
                <a:cs typeface="+mn-cs"/>
              </a:rPr>
              <a:t>• Bidra til den globale kampanjen for bevissthet om plantehelse, #</a:t>
            </a:r>
            <a:r>
              <a:rPr lang="nb-NO" sz="1200" b="0" i="0" u="none" strike="noStrike" kern="1200" baseline="0" err="1">
                <a:solidFill>
                  <a:schemeClr val="tx1"/>
                </a:solidFill>
                <a:latin typeface="+mn-lt"/>
                <a:ea typeface="+mn-ea"/>
                <a:cs typeface="+mn-cs"/>
              </a:rPr>
              <a:t>PlantHealth</a:t>
            </a:r>
            <a:r>
              <a:rPr lang="nb-NO" sz="1200" b="0" i="0" u="none" strike="noStrike" kern="1200" baseline="0">
                <a:solidFill>
                  <a:schemeClr val="tx1"/>
                </a:solidFill>
                <a:latin typeface="+mn-lt"/>
                <a:ea typeface="+mn-ea"/>
                <a:cs typeface="+mn-cs"/>
              </a:rPr>
              <a:t>.</a:t>
            </a:r>
          </a:p>
          <a:p>
            <a:r>
              <a:rPr lang="nb-NO" sz="1200" b="0" i="0" u="none" strike="noStrike" kern="1200" baseline="0">
                <a:solidFill>
                  <a:schemeClr val="tx1"/>
                </a:solidFill>
                <a:latin typeface="+mn-lt"/>
                <a:ea typeface="+mn-ea"/>
                <a:cs typeface="+mn-cs"/>
              </a:rPr>
              <a:t>• Ta vare på miljøet, delta aktivt i tiltak for å beskytte og forvalte naturen ved ikke å importere nye problemer.</a:t>
            </a:r>
          </a:p>
          <a:p>
            <a:r>
              <a:rPr lang="nb-NO" sz="1200" b="0" i="0" u="none" strike="noStrike" kern="1200" baseline="0">
                <a:solidFill>
                  <a:schemeClr val="tx1"/>
                </a:solidFill>
                <a:latin typeface="+mn-lt"/>
                <a:ea typeface="+mn-ea"/>
                <a:cs typeface="+mn-cs"/>
              </a:rPr>
              <a:t>• Informasjon om planteskadegjørere er samlet i Plantevernleksikonet på nett: www.plantevernleksikonet.no</a:t>
            </a:r>
          </a:p>
        </p:txBody>
      </p:sp>
      <p:sp>
        <p:nvSpPr>
          <p:cNvPr id="4" name="Plassholder for lysbildenummer 3"/>
          <p:cNvSpPr>
            <a:spLocks noGrp="1"/>
          </p:cNvSpPr>
          <p:nvPr>
            <p:ph type="sldNum" sz="quarter" idx="5"/>
          </p:nvPr>
        </p:nvSpPr>
        <p:spPr/>
        <p:txBody>
          <a:bodyPr/>
          <a:lstStyle/>
          <a:p>
            <a:fld id="{2D548BEA-67D7-4E47-8DA2-CD41A36B56AD}" type="slidenum">
              <a:rPr lang="nb-NO" smtClean="0"/>
              <a:t>11</a:t>
            </a:fld>
            <a:endParaRPr lang="nb-NO"/>
          </a:p>
        </p:txBody>
      </p:sp>
    </p:spTree>
    <p:extLst>
      <p:ext uri="{BB962C8B-B14F-4D97-AF65-F5344CB8AC3E}">
        <p14:creationId xmlns:p14="http://schemas.microsoft.com/office/powerpoint/2010/main" val="3278039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i="0" u="none" strike="noStrike" kern="1200" baseline="0">
                <a:solidFill>
                  <a:schemeClr val="tx1"/>
                </a:solidFill>
                <a:latin typeface="+mn-lt"/>
                <a:ea typeface="+mn-ea"/>
                <a:cs typeface="+mn-cs"/>
              </a:rPr>
              <a:t>Friske planter er viktig for mat og miljø </a:t>
            </a:r>
            <a:endParaRPr lang="nb-NO" sz="1200" b="0" i="0" u="none" strike="noStrike" kern="1200" baseline="0">
              <a:solidFill>
                <a:schemeClr val="tx1"/>
              </a:solidFill>
              <a:latin typeface="+mn-lt"/>
              <a:ea typeface="+mn-ea"/>
              <a:cs typeface="+mn-cs"/>
            </a:endParaRPr>
          </a:p>
          <a:p>
            <a:r>
              <a:rPr lang="nb-NO" sz="1200" b="1" i="0" u="none" strike="noStrike" kern="1200" baseline="0">
                <a:solidFill>
                  <a:schemeClr val="tx1"/>
                </a:solidFill>
                <a:latin typeface="+mn-lt"/>
                <a:ea typeface="+mn-ea"/>
                <a:cs typeface="+mn-cs"/>
              </a:rPr>
              <a:t>• </a:t>
            </a:r>
            <a:r>
              <a:rPr lang="nb-NO" sz="1200" b="0" i="0" u="none" strike="noStrike" kern="1200" baseline="0">
                <a:solidFill>
                  <a:schemeClr val="tx1"/>
                </a:solidFill>
                <a:latin typeface="+mn-lt"/>
                <a:ea typeface="+mn-ea"/>
                <a:cs typeface="+mn-cs"/>
              </a:rPr>
              <a:t>God plantehelse er første tiltak for redusert matsvinn </a:t>
            </a:r>
          </a:p>
          <a:p>
            <a:r>
              <a:rPr lang="nb-NO" sz="1200" b="0" i="0" u="none" strike="noStrike" kern="1200" baseline="0">
                <a:solidFill>
                  <a:schemeClr val="tx1"/>
                </a:solidFill>
                <a:latin typeface="+mn-lt"/>
                <a:ea typeface="+mn-ea"/>
                <a:cs typeface="+mn-cs"/>
              </a:rPr>
              <a:t>• Friske planter gir bedre utemiljø og trivsel </a:t>
            </a:r>
          </a:p>
          <a:p>
            <a:r>
              <a:rPr lang="nb-NO" sz="1200" b="1" i="0" u="none" strike="noStrike" kern="1200" baseline="0">
                <a:solidFill>
                  <a:schemeClr val="tx1"/>
                </a:solidFill>
                <a:latin typeface="+mn-lt"/>
                <a:ea typeface="+mn-ea"/>
                <a:cs typeface="+mn-cs"/>
              </a:rPr>
              <a:t>Integrert plantevern – god plantehelse </a:t>
            </a:r>
            <a:endParaRPr lang="nb-NO" sz="1200" b="0" i="0" u="none" strike="noStrike" kern="1200" baseline="0">
              <a:solidFill>
                <a:schemeClr val="tx1"/>
              </a:solidFill>
              <a:latin typeface="+mn-lt"/>
              <a:ea typeface="+mn-ea"/>
              <a:cs typeface="+mn-cs"/>
            </a:endParaRPr>
          </a:p>
          <a:p>
            <a:r>
              <a:rPr lang="nb-NO" sz="1200" b="0" i="0" u="none" strike="noStrike" kern="1200" baseline="0">
                <a:solidFill>
                  <a:schemeClr val="tx1"/>
                </a:solidFill>
                <a:latin typeface="+mn-lt"/>
                <a:ea typeface="+mn-ea"/>
                <a:cs typeface="+mn-cs"/>
              </a:rPr>
              <a:t>• Bruk friske, norske planter </a:t>
            </a:r>
          </a:p>
          <a:p>
            <a:r>
              <a:rPr lang="nb-NO" sz="1200" b="0" i="0" u="none" strike="noStrike" kern="1200" baseline="0">
                <a:solidFill>
                  <a:schemeClr val="tx1"/>
                </a:solidFill>
                <a:latin typeface="+mn-lt"/>
                <a:ea typeface="+mn-ea"/>
                <a:cs typeface="+mn-cs"/>
              </a:rPr>
              <a:t>• Rett plantevalg er god plantehelse </a:t>
            </a:r>
          </a:p>
          <a:p>
            <a:r>
              <a:rPr lang="nb-NO" sz="1200" b="0" i="0" u="none" strike="noStrike" kern="1200" baseline="0">
                <a:solidFill>
                  <a:schemeClr val="tx1"/>
                </a:solidFill>
                <a:latin typeface="+mn-lt"/>
                <a:ea typeface="+mn-ea"/>
                <a:cs typeface="+mn-cs"/>
              </a:rPr>
              <a:t>• Alternativer til sprøyting – ta godt vare på nyttedyrene </a:t>
            </a:r>
          </a:p>
          <a:p>
            <a:r>
              <a:rPr lang="nb-NO" sz="1200" b="1" i="0" u="none" strike="noStrike" kern="1200" baseline="0">
                <a:solidFill>
                  <a:schemeClr val="tx1"/>
                </a:solidFill>
                <a:latin typeface="+mn-lt"/>
                <a:ea typeface="+mn-ea"/>
                <a:cs typeface="+mn-cs"/>
              </a:rPr>
              <a:t>Unngå spredning av nye arter </a:t>
            </a:r>
            <a:endParaRPr lang="nb-NO" sz="1200" b="0" i="0" u="none" strike="noStrike" kern="1200" baseline="0">
              <a:solidFill>
                <a:schemeClr val="tx1"/>
              </a:solidFill>
              <a:latin typeface="+mn-lt"/>
              <a:ea typeface="+mn-ea"/>
              <a:cs typeface="+mn-cs"/>
            </a:endParaRPr>
          </a:p>
          <a:p>
            <a:r>
              <a:rPr lang="nb-NO" sz="1200" b="0" i="0" u="none" strike="noStrike" kern="1200" baseline="0">
                <a:solidFill>
                  <a:schemeClr val="tx1"/>
                </a:solidFill>
                <a:latin typeface="+mn-lt"/>
                <a:ea typeface="+mn-ea"/>
                <a:cs typeface="+mn-cs"/>
              </a:rPr>
              <a:t>• All import av planter har en risiko for å få med blindpassasjerer som kan bli brysomme </a:t>
            </a:r>
          </a:p>
          <a:p>
            <a:r>
              <a:rPr lang="nb-NO" sz="1200" b="0" i="0" u="none" strike="noStrike" kern="1200" baseline="0">
                <a:solidFill>
                  <a:schemeClr val="tx1"/>
                </a:solidFill>
                <a:latin typeface="+mn-lt"/>
                <a:ea typeface="+mn-ea"/>
                <a:cs typeface="+mn-cs"/>
              </a:rPr>
              <a:t>• Rett håndtering av hageavfall </a:t>
            </a:r>
          </a:p>
          <a:p>
            <a:r>
              <a:rPr lang="nb-NO" sz="1200" b="0" i="0" u="none" strike="noStrike" kern="1200" baseline="0">
                <a:solidFill>
                  <a:schemeClr val="tx1"/>
                </a:solidFill>
                <a:latin typeface="+mn-lt"/>
                <a:ea typeface="+mn-ea"/>
                <a:cs typeface="+mn-cs"/>
              </a:rPr>
              <a:t>• Kjøper du planter fra utlandet? Blindpassasjerer er ditt ansvar! </a:t>
            </a:r>
          </a:p>
          <a:p>
            <a:r>
              <a:rPr lang="nb-NO" sz="1200" b="1" i="0" u="none" strike="noStrike" kern="1200" baseline="0">
                <a:solidFill>
                  <a:schemeClr val="tx1"/>
                </a:solidFill>
                <a:latin typeface="+mn-lt"/>
                <a:ea typeface="+mn-ea"/>
                <a:cs typeface="+mn-cs"/>
              </a:rPr>
              <a:t>Funn av nye skadegjørere varsles til Mattilsynet </a:t>
            </a:r>
            <a:endParaRPr lang="nb-NO"/>
          </a:p>
        </p:txBody>
      </p:sp>
      <p:sp>
        <p:nvSpPr>
          <p:cNvPr id="4" name="Plassholder for lysbildenummer 3"/>
          <p:cNvSpPr>
            <a:spLocks noGrp="1"/>
          </p:cNvSpPr>
          <p:nvPr>
            <p:ph type="sldNum" sz="quarter" idx="5"/>
          </p:nvPr>
        </p:nvSpPr>
        <p:spPr/>
        <p:txBody>
          <a:bodyPr/>
          <a:lstStyle/>
          <a:p>
            <a:fld id="{2D548BEA-67D7-4E47-8DA2-CD41A36B56AD}" type="slidenum">
              <a:rPr lang="nb-NO" smtClean="0"/>
              <a:t>12</a:t>
            </a:fld>
            <a:endParaRPr lang="nb-NO"/>
          </a:p>
        </p:txBody>
      </p:sp>
    </p:spTree>
    <p:extLst>
      <p:ext uri="{BB962C8B-B14F-4D97-AF65-F5344CB8AC3E}">
        <p14:creationId xmlns:p14="http://schemas.microsoft.com/office/powerpoint/2010/main" val="2152016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2D548BEA-67D7-4E47-8DA2-CD41A36B56AD}" type="slidenum">
              <a:rPr lang="nb-NO" smtClean="0"/>
              <a:t>17</a:t>
            </a:fld>
            <a:endParaRPr lang="nb-NO"/>
          </a:p>
        </p:txBody>
      </p:sp>
    </p:spTree>
    <p:extLst>
      <p:ext uri="{BB962C8B-B14F-4D97-AF65-F5344CB8AC3E}">
        <p14:creationId xmlns:p14="http://schemas.microsoft.com/office/powerpoint/2010/main" val="254173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baseline="0">
                <a:solidFill>
                  <a:schemeClr val="tx1"/>
                </a:solidFill>
                <a:latin typeface="+mn-lt"/>
                <a:ea typeface="+mn-ea"/>
                <a:cs typeface="+mn-cs"/>
              </a:rPr>
              <a:t>INTERNASJONAL KONTAKT </a:t>
            </a:r>
            <a:br>
              <a:rPr lang="nb-NO" sz="1200" b="0" i="0" u="none" strike="noStrike" kern="1200" baseline="0">
                <a:solidFill>
                  <a:schemeClr val="tx1"/>
                </a:solidFill>
                <a:latin typeface="+mn-lt"/>
                <a:ea typeface="+mn-ea"/>
                <a:cs typeface="+mn-cs"/>
              </a:rPr>
            </a:br>
            <a:r>
              <a:rPr lang="nb-NO" sz="1200" b="1" i="0" u="none" strike="noStrike" kern="1200" baseline="0">
                <a:solidFill>
                  <a:schemeClr val="tx1"/>
                </a:solidFill>
                <a:latin typeface="+mn-lt"/>
                <a:ea typeface="+mn-ea"/>
                <a:cs typeface="+mn-cs"/>
              </a:rPr>
              <a:t>IYPH 2020 </a:t>
            </a:r>
            <a:r>
              <a:rPr lang="nb-NO" sz="1200" b="1" i="0" u="none" strike="noStrike" kern="1200" baseline="0" err="1">
                <a:solidFill>
                  <a:schemeClr val="tx1"/>
                </a:solidFill>
                <a:latin typeface="+mn-lt"/>
                <a:ea typeface="+mn-ea"/>
                <a:cs typeface="+mn-cs"/>
              </a:rPr>
              <a:t>Secretariat</a:t>
            </a:r>
            <a:r>
              <a:rPr lang="nb-NO" sz="1200" b="1" i="0" u="none" strike="noStrike" kern="1200" baseline="0">
                <a:solidFill>
                  <a:schemeClr val="tx1"/>
                </a:solidFill>
                <a:latin typeface="+mn-lt"/>
                <a:ea typeface="+mn-ea"/>
                <a:cs typeface="+mn-cs"/>
              </a:rPr>
              <a:t> </a:t>
            </a:r>
            <a:br>
              <a:rPr lang="nb-NO" sz="1200" b="1" i="0" u="none" strike="noStrike" kern="1200" baseline="0">
                <a:solidFill>
                  <a:schemeClr val="tx1"/>
                </a:solidFill>
                <a:latin typeface="+mn-lt"/>
                <a:ea typeface="+mn-ea"/>
                <a:cs typeface="+mn-cs"/>
              </a:rPr>
            </a:br>
            <a:r>
              <a:rPr lang="nb-NO" sz="1200" b="0" i="0" u="none" strike="noStrike" kern="1200" baseline="0">
                <a:solidFill>
                  <a:schemeClr val="tx1"/>
                </a:solidFill>
                <a:latin typeface="+mn-lt"/>
                <a:ea typeface="+mn-ea"/>
                <a:cs typeface="+mn-cs"/>
              </a:rPr>
              <a:t>Mail: IYPH@fao.org </a:t>
            </a:r>
            <a:br>
              <a:rPr lang="nb-NO" sz="1200" b="0" i="0" u="none" strike="noStrike" kern="1200" baseline="0">
                <a:solidFill>
                  <a:schemeClr val="tx1"/>
                </a:solidFill>
                <a:latin typeface="+mn-lt"/>
                <a:ea typeface="+mn-ea"/>
                <a:cs typeface="+mn-cs"/>
              </a:rPr>
            </a:br>
            <a:endParaRPr lang="nb-NO" sz="1200" b="0" i="0" u="none" strike="noStrike" kern="1200" baseline="0">
              <a:solidFill>
                <a:schemeClr val="tx1"/>
              </a:solidFill>
              <a:latin typeface="+mn-lt"/>
              <a:ea typeface="+mn-ea"/>
              <a:cs typeface="+mn-cs"/>
            </a:endParaRPr>
          </a:p>
          <a:p>
            <a:r>
              <a:rPr lang="nb-NO" sz="1200" b="0" i="0" u="none" strike="noStrike" kern="1200" baseline="0">
                <a:solidFill>
                  <a:schemeClr val="tx1"/>
                </a:solidFill>
                <a:latin typeface="+mn-lt"/>
                <a:ea typeface="+mn-ea"/>
                <a:cs typeface="+mn-cs"/>
              </a:rPr>
              <a:t>Website: www.fao.org/plant-health-2020   </a:t>
            </a:r>
          </a:p>
        </p:txBody>
      </p:sp>
      <p:sp>
        <p:nvSpPr>
          <p:cNvPr id="4" name="Plassholder for lysbildenummer 3"/>
          <p:cNvSpPr>
            <a:spLocks noGrp="1"/>
          </p:cNvSpPr>
          <p:nvPr>
            <p:ph type="sldNum" sz="quarter" idx="5"/>
          </p:nvPr>
        </p:nvSpPr>
        <p:spPr/>
        <p:txBody>
          <a:bodyPr/>
          <a:lstStyle/>
          <a:p>
            <a:fld id="{2D548BEA-67D7-4E47-8DA2-CD41A36B56AD}" type="slidenum">
              <a:rPr lang="nb-NO" smtClean="0"/>
              <a:t>22</a:t>
            </a:fld>
            <a:endParaRPr lang="nb-NO"/>
          </a:p>
        </p:txBody>
      </p:sp>
    </p:spTree>
    <p:extLst>
      <p:ext uri="{BB962C8B-B14F-4D97-AF65-F5344CB8AC3E}">
        <p14:creationId xmlns:p14="http://schemas.microsoft.com/office/powerpoint/2010/main" val="384086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baseline="0">
                <a:solidFill>
                  <a:schemeClr val="tx1"/>
                </a:solidFill>
                <a:latin typeface="+mn-lt"/>
                <a:ea typeface="+mn-ea"/>
                <a:cs typeface="+mn-cs"/>
              </a:rPr>
              <a:t>Friske planter gir friskere mennesker. Denne viktige koblingen er det lett å overse, noe som kan ha ødeleggende resultater. For eksempel, mat og landbruksorganisasjon til FN (FAO) anslår at opptil 40 prosent av verdens avlinger går tapt hvert år på grunn av angrep av sjukdommer og skadedyr. Dette gjør at millioner av mennesker ikke får nok mat og at inntektene fra landbruk svikter, den viktigste inntektskilden i mange fattige deler av verden. Skader på skog medfører tapte inntekter for skogeiere og mindre brukbart tømmervirke.</a:t>
            </a:r>
            <a:endParaRPr lang="nb-NO"/>
          </a:p>
        </p:txBody>
      </p:sp>
      <p:sp>
        <p:nvSpPr>
          <p:cNvPr id="4" name="Plassholder for lysbildenummer 3"/>
          <p:cNvSpPr>
            <a:spLocks noGrp="1"/>
          </p:cNvSpPr>
          <p:nvPr>
            <p:ph type="sldNum" sz="quarter" idx="5"/>
          </p:nvPr>
        </p:nvSpPr>
        <p:spPr/>
        <p:txBody>
          <a:bodyPr/>
          <a:lstStyle/>
          <a:p>
            <a:fld id="{2D548BEA-67D7-4E47-8DA2-CD41A36B56AD}" type="slidenum">
              <a:rPr lang="nb-NO" smtClean="0"/>
              <a:t>3</a:t>
            </a:fld>
            <a:endParaRPr lang="nb-NO"/>
          </a:p>
        </p:txBody>
      </p:sp>
    </p:spTree>
    <p:extLst>
      <p:ext uri="{BB962C8B-B14F-4D97-AF65-F5344CB8AC3E}">
        <p14:creationId xmlns:p14="http://schemas.microsoft.com/office/powerpoint/2010/main" val="3218160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baseline="0">
                <a:solidFill>
                  <a:schemeClr val="tx1"/>
                </a:solidFill>
                <a:latin typeface="+mn-lt"/>
                <a:ea typeface="+mn-ea"/>
                <a:cs typeface="+mn-cs"/>
              </a:rPr>
              <a:t>Plantehelsen trues stadig mer. Klimaendring og menneskelige aktiviteter har endret økosystemer, redusert biologisk mangfold og skapt nye nisjer der skadedyr trives. Samtidig kan internasjonal reise og handel, som er tredoblet i volum det siste tiåret, raskt spre skadedyr og sjukdommer rundt om i verden og forårsake stor skade på lokale planter og miljø.</a:t>
            </a:r>
            <a:endParaRPr lang="nb-NO"/>
          </a:p>
        </p:txBody>
      </p:sp>
      <p:sp>
        <p:nvSpPr>
          <p:cNvPr id="4" name="Plassholder for lysbildenummer 3"/>
          <p:cNvSpPr>
            <a:spLocks noGrp="1"/>
          </p:cNvSpPr>
          <p:nvPr>
            <p:ph type="sldNum" sz="quarter" idx="5"/>
          </p:nvPr>
        </p:nvSpPr>
        <p:spPr/>
        <p:txBody>
          <a:bodyPr/>
          <a:lstStyle/>
          <a:p>
            <a:fld id="{2D548BEA-67D7-4E47-8DA2-CD41A36B56AD}" type="slidenum">
              <a:rPr lang="nb-NO" smtClean="0"/>
              <a:t>4</a:t>
            </a:fld>
            <a:endParaRPr lang="nb-NO"/>
          </a:p>
        </p:txBody>
      </p:sp>
    </p:spTree>
    <p:extLst>
      <p:ext uri="{BB962C8B-B14F-4D97-AF65-F5344CB8AC3E}">
        <p14:creationId xmlns:p14="http://schemas.microsoft.com/office/powerpoint/2010/main" val="2558405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baseline="0">
                <a:solidFill>
                  <a:schemeClr val="tx1"/>
                </a:solidFill>
                <a:latin typeface="+mn-lt"/>
                <a:ea typeface="+mn-ea"/>
                <a:cs typeface="+mn-cs"/>
              </a:rPr>
              <a:t>På samme måte som med menneskers helse er smittevern mot skadedyr og sykdommer mye mer kostnadseffektivt enn å håndtere krisesituasjoner. Skadedyr kan være umulig å gjøre utrydde når</a:t>
            </a:r>
          </a:p>
          <a:p>
            <a:r>
              <a:rPr lang="nb-NO" sz="1200" b="0" i="0" u="none" strike="noStrike" kern="1200" baseline="0">
                <a:solidFill>
                  <a:schemeClr val="tx1"/>
                </a:solidFill>
                <a:latin typeface="+mn-lt"/>
                <a:ea typeface="+mn-ea"/>
                <a:cs typeface="+mn-cs"/>
              </a:rPr>
              <a:t>de har etablert seg og </a:t>
            </a:r>
            <a:r>
              <a:rPr lang="nb-NO" sz="1200" b="0" i="0" u="none" strike="noStrike" kern="1200" baseline="0" err="1">
                <a:solidFill>
                  <a:schemeClr val="tx1"/>
                </a:solidFill>
                <a:latin typeface="+mn-lt"/>
                <a:ea typeface="+mn-ea"/>
                <a:cs typeface="+mn-cs"/>
              </a:rPr>
              <a:t>skadbegrensing</a:t>
            </a:r>
            <a:r>
              <a:rPr lang="nb-NO" sz="1200" b="0" i="0" u="none" strike="noStrike" kern="1200" baseline="0">
                <a:solidFill>
                  <a:schemeClr val="tx1"/>
                </a:solidFill>
                <a:latin typeface="+mn-lt"/>
                <a:ea typeface="+mn-ea"/>
                <a:cs typeface="+mn-cs"/>
              </a:rPr>
              <a:t> er tidkrevende og dyrt. Forebygging er helt nødvendig for å unngå ødeleggende skader og sykdommer på jordbruk, levebrød og matsikkerhet.</a:t>
            </a:r>
          </a:p>
          <a:p>
            <a:r>
              <a:rPr lang="nb-NO" sz="1200" b="0" i="0" u="none" strike="noStrike" kern="1200" baseline="0">
                <a:solidFill>
                  <a:schemeClr val="tx1"/>
                </a:solidFill>
                <a:latin typeface="+mn-lt"/>
                <a:ea typeface="+mn-ea"/>
                <a:cs typeface="+mn-cs"/>
              </a:rPr>
              <a:t>Utvikling og håndtering av et internasjonalt plantehelseregelverk er kjernevirksomheten til International Plant </a:t>
            </a:r>
            <a:r>
              <a:rPr lang="nb-NO" sz="1200" b="0" i="0" u="none" strike="noStrike" kern="1200" baseline="0" err="1">
                <a:solidFill>
                  <a:schemeClr val="tx1"/>
                </a:solidFill>
                <a:latin typeface="+mn-lt"/>
                <a:ea typeface="+mn-ea"/>
                <a:cs typeface="+mn-cs"/>
              </a:rPr>
              <a:t>Protection</a:t>
            </a:r>
            <a:r>
              <a:rPr lang="nb-NO" sz="1200" b="0" i="0" u="none" strike="noStrike" kern="1200" baseline="0">
                <a:solidFill>
                  <a:schemeClr val="tx1"/>
                </a:solidFill>
                <a:latin typeface="+mn-lt"/>
                <a:ea typeface="+mn-ea"/>
                <a:cs typeface="+mn-cs"/>
              </a:rPr>
              <a:t> Convention (IPPC).</a:t>
            </a:r>
          </a:p>
          <a:p>
            <a:endParaRPr lang="nb-NO" sz="1200" b="0" i="0" u="none" strike="noStrike" kern="1200" baseline="0">
              <a:solidFill>
                <a:schemeClr val="tx1"/>
              </a:solidFill>
              <a:latin typeface="+mn-lt"/>
              <a:ea typeface="+mn-ea"/>
              <a:cs typeface="+mn-cs"/>
            </a:endParaRPr>
          </a:p>
          <a:p>
            <a:r>
              <a:rPr lang="nb-NO" sz="1200" b="0" i="0" u="none" strike="noStrike" kern="1200" baseline="0">
                <a:solidFill>
                  <a:schemeClr val="tx1"/>
                </a:solidFill>
                <a:latin typeface="+mn-lt"/>
                <a:ea typeface="+mn-ea"/>
                <a:cs typeface="+mn-cs"/>
              </a:rPr>
              <a:t>Ved å overholde IPPC-reglene kan risiko for spredning av planteskadegjørere styres, og gi trygg og effektiv handel med planter og landbruksprodukter.</a:t>
            </a:r>
          </a:p>
          <a:p>
            <a:r>
              <a:rPr lang="nb-NO" sz="1200" b="0" i="0" u="none" strike="noStrike" kern="1200" baseline="0">
                <a:solidFill>
                  <a:schemeClr val="tx1"/>
                </a:solidFill>
                <a:latin typeface="+mn-lt"/>
                <a:ea typeface="+mn-ea"/>
                <a:cs typeface="+mn-cs"/>
              </a:rPr>
              <a:t>Slik gis også utviklingsland og utviklede land tilgang til nye markeder.</a:t>
            </a:r>
            <a:endParaRPr lang="nb-NO"/>
          </a:p>
        </p:txBody>
      </p:sp>
      <p:sp>
        <p:nvSpPr>
          <p:cNvPr id="4" name="Plassholder for lysbildenummer 3"/>
          <p:cNvSpPr>
            <a:spLocks noGrp="1"/>
          </p:cNvSpPr>
          <p:nvPr>
            <p:ph type="sldNum" sz="quarter" idx="5"/>
          </p:nvPr>
        </p:nvSpPr>
        <p:spPr/>
        <p:txBody>
          <a:bodyPr/>
          <a:lstStyle/>
          <a:p>
            <a:fld id="{2D548BEA-67D7-4E47-8DA2-CD41A36B56AD}" type="slidenum">
              <a:rPr lang="nb-NO" smtClean="0"/>
              <a:t>5</a:t>
            </a:fld>
            <a:endParaRPr lang="nb-NO"/>
          </a:p>
        </p:txBody>
      </p:sp>
    </p:spTree>
    <p:extLst>
      <p:ext uri="{BB962C8B-B14F-4D97-AF65-F5344CB8AC3E}">
        <p14:creationId xmlns:p14="http://schemas.microsoft.com/office/powerpoint/2010/main" val="3506682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baseline="0">
                <a:solidFill>
                  <a:schemeClr val="tx1"/>
                </a:solidFill>
                <a:latin typeface="+mn-lt"/>
                <a:ea typeface="+mn-ea"/>
                <a:cs typeface="+mn-cs"/>
              </a:rPr>
              <a:t>På grunn av den sterke koblingen mellom plantehelse og miljøvern, oppfordrer FAO til å bruke miljøvennlige måter å håndtere skadedyr på, som et integrert plantevern. </a:t>
            </a:r>
            <a:br>
              <a:rPr lang="nb-NO" sz="1200" b="0" i="0" u="none" strike="noStrike" kern="1200" baseline="0">
                <a:solidFill>
                  <a:schemeClr val="tx1"/>
                </a:solidFill>
                <a:latin typeface="+mn-lt"/>
                <a:ea typeface="+mn-ea"/>
                <a:cs typeface="+mn-cs"/>
              </a:rPr>
            </a:br>
            <a:r>
              <a:rPr lang="nb-NO" sz="1200" b="0" i="0" u="none" strike="noStrike" kern="1200" baseline="0">
                <a:solidFill>
                  <a:schemeClr val="tx1"/>
                </a:solidFill>
                <a:latin typeface="+mn-lt"/>
                <a:ea typeface="+mn-ea"/>
                <a:cs typeface="+mn-cs"/>
              </a:rPr>
              <a:t>Minimal bruk av kjemiske midler mot skadedyr beskytter ikke bare miljøet, det beskytter også </a:t>
            </a:r>
            <a:r>
              <a:rPr lang="nb-NO" sz="1200" b="0" i="0" u="none" strike="noStrike" kern="1200" baseline="0" err="1">
                <a:solidFill>
                  <a:schemeClr val="tx1"/>
                </a:solidFill>
                <a:latin typeface="+mn-lt"/>
                <a:ea typeface="+mn-ea"/>
                <a:cs typeface="+mn-cs"/>
              </a:rPr>
              <a:t>pollinatorer</a:t>
            </a:r>
            <a:r>
              <a:rPr lang="nb-NO" sz="1200" b="0" i="0" u="none" strike="noStrike" kern="1200" baseline="0">
                <a:solidFill>
                  <a:schemeClr val="tx1"/>
                </a:solidFill>
                <a:latin typeface="+mn-lt"/>
                <a:ea typeface="+mn-ea"/>
                <a:cs typeface="+mn-cs"/>
              </a:rPr>
              <a:t>, naturlige nyttedyr og andre dyr som er avhengige av planter.</a:t>
            </a:r>
            <a:endParaRPr lang="nb-NO"/>
          </a:p>
        </p:txBody>
      </p:sp>
      <p:sp>
        <p:nvSpPr>
          <p:cNvPr id="4" name="Plassholder for lysbildenummer 3"/>
          <p:cNvSpPr>
            <a:spLocks noGrp="1"/>
          </p:cNvSpPr>
          <p:nvPr>
            <p:ph type="sldNum" sz="quarter" idx="5"/>
          </p:nvPr>
        </p:nvSpPr>
        <p:spPr/>
        <p:txBody>
          <a:bodyPr/>
          <a:lstStyle/>
          <a:p>
            <a:fld id="{2D548BEA-67D7-4E47-8DA2-CD41A36B56AD}" type="slidenum">
              <a:rPr lang="nb-NO" smtClean="0"/>
              <a:t>6</a:t>
            </a:fld>
            <a:endParaRPr lang="nb-NO"/>
          </a:p>
        </p:txBody>
      </p:sp>
    </p:spTree>
    <p:extLst>
      <p:ext uri="{BB962C8B-B14F-4D97-AF65-F5344CB8AC3E}">
        <p14:creationId xmlns:p14="http://schemas.microsoft.com/office/powerpoint/2010/main" val="2175890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baseline="0">
                <a:solidFill>
                  <a:schemeClr val="tx1"/>
                </a:solidFill>
                <a:latin typeface="+mn-lt"/>
                <a:ea typeface="+mn-ea"/>
                <a:cs typeface="+mn-cs"/>
              </a:rPr>
              <a:t>I Norge er det Mattilsynet som utformer plantehelseregelverket under Matloven. Regelverket skal beskytte norsk planteproduksjon mot angrep av farlige skadegjørere. </a:t>
            </a:r>
          </a:p>
          <a:p>
            <a:r>
              <a:rPr lang="nb-NO" sz="1200" b="0" i="0" u="none" strike="noStrike" kern="1200" baseline="0">
                <a:solidFill>
                  <a:schemeClr val="tx1"/>
                </a:solidFill>
                <a:latin typeface="+mn-lt"/>
                <a:ea typeface="+mn-ea"/>
                <a:cs typeface="+mn-cs"/>
              </a:rPr>
              <a:t>Mattilsynet fører også tilsyn med alle som produserer, importerer og omsetter planteprodukter. Virksomhetene skal selv ha kontroll med at varene er friske og fri for sjukdommer og </a:t>
            </a:r>
            <a:r>
              <a:rPr lang="nb-NO" sz="1200" b="0" i="0" u="none" strike="noStrike" kern="1200" baseline="0" err="1">
                <a:solidFill>
                  <a:schemeClr val="tx1"/>
                </a:solidFill>
                <a:latin typeface="+mn-lt"/>
                <a:ea typeface="+mn-ea"/>
                <a:cs typeface="+mn-cs"/>
              </a:rPr>
              <a:t>skadedeyr</a:t>
            </a:r>
            <a:r>
              <a:rPr lang="nb-NO" sz="1200" b="0" i="0" u="none" strike="noStrike" kern="1200" baseline="0">
                <a:solidFill>
                  <a:schemeClr val="tx1"/>
                </a:solidFill>
                <a:latin typeface="+mn-lt"/>
                <a:ea typeface="+mn-ea"/>
                <a:cs typeface="+mn-cs"/>
              </a:rPr>
              <a:t>, og ikke har med uønskede ugras.</a:t>
            </a:r>
          </a:p>
          <a:p>
            <a:endParaRPr lang="nb-NO" sz="1200" b="0" i="0" u="none" strike="noStrike" kern="1200" baseline="0">
              <a:solidFill>
                <a:schemeClr val="tx1"/>
              </a:solidFill>
              <a:latin typeface="+mn-lt"/>
              <a:ea typeface="+mn-ea"/>
              <a:cs typeface="+mn-cs"/>
            </a:endParaRPr>
          </a:p>
          <a:p>
            <a:r>
              <a:rPr lang="nb-NO" sz="1200" b="0" i="0" u="none" strike="noStrike" kern="1200" baseline="0">
                <a:solidFill>
                  <a:schemeClr val="tx1"/>
                </a:solidFill>
                <a:latin typeface="+mn-lt"/>
                <a:ea typeface="+mn-ea"/>
                <a:cs typeface="+mn-cs"/>
              </a:rPr>
              <a:t>NIBIO, Norsk institutt for bioøkonomi, har en egen divisjon for plantehelse. NIBIO har ansvar for å identifisere alle planteskadegjørere, både skadedyr, sjukdommer og ugras, og utfører slike analyser for Mattilsynet, skog-, </a:t>
            </a:r>
            <a:r>
              <a:rPr lang="nb-NO" sz="1200" b="0" i="0" u="none" strike="noStrike" kern="1200" baseline="0" err="1">
                <a:solidFill>
                  <a:schemeClr val="tx1"/>
                </a:solidFill>
                <a:latin typeface="+mn-lt"/>
                <a:ea typeface="+mn-ea"/>
                <a:cs typeface="+mn-cs"/>
              </a:rPr>
              <a:t>jord-og</a:t>
            </a:r>
            <a:r>
              <a:rPr lang="nb-NO" sz="1200" b="0" i="0" u="none" strike="noStrike" kern="1200" baseline="0">
                <a:solidFill>
                  <a:schemeClr val="tx1"/>
                </a:solidFill>
                <a:latin typeface="+mn-lt"/>
                <a:ea typeface="+mn-ea"/>
                <a:cs typeface="+mn-cs"/>
              </a:rPr>
              <a:t> hagebruksnæringa, planteimportører og hageeiere.</a:t>
            </a:r>
          </a:p>
          <a:p>
            <a:endParaRPr lang="nb-NO" sz="1200" b="0" i="0" u="none" strike="noStrike" kern="1200" baseline="0">
              <a:solidFill>
                <a:schemeClr val="tx1"/>
              </a:solidFill>
              <a:latin typeface="+mn-lt"/>
              <a:ea typeface="+mn-ea"/>
              <a:cs typeface="+mn-cs"/>
            </a:endParaRPr>
          </a:p>
          <a:p>
            <a:r>
              <a:rPr lang="nb-NO" sz="1200" b="0" i="0" u="none" strike="noStrike" kern="1200" baseline="0">
                <a:solidFill>
                  <a:schemeClr val="tx1"/>
                </a:solidFill>
                <a:latin typeface="+mn-lt"/>
                <a:ea typeface="+mn-ea"/>
                <a:cs typeface="+mn-cs"/>
              </a:rPr>
              <a:t>Ved NIBIO utføres det forskning på planteskadegjørere med påfølgende utvikling av metoder for varsling og bekjemping av sjukdommer og skadedyr, samt miljøvennlig ugraskontroll. Fokus for all forskning er å finne riktige tiltak med minst mulig bruk av kjemiske plantevernmidler, såkalt integrert plantevern. </a:t>
            </a:r>
            <a:endParaRPr lang="nb-NO"/>
          </a:p>
        </p:txBody>
      </p:sp>
      <p:sp>
        <p:nvSpPr>
          <p:cNvPr id="4" name="Plassholder for lysbildenummer 3"/>
          <p:cNvSpPr>
            <a:spLocks noGrp="1"/>
          </p:cNvSpPr>
          <p:nvPr>
            <p:ph type="sldNum" sz="quarter" idx="5"/>
          </p:nvPr>
        </p:nvSpPr>
        <p:spPr/>
        <p:txBody>
          <a:bodyPr/>
          <a:lstStyle/>
          <a:p>
            <a:fld id="{2D548BEA-67D7-4E47-8DA2-CD41A36B56AD}" type="slidenum">
              <a:rPr lang="nb-NO" smtClean="0"/>
              <a:t>7</a:t>
            </a:fld>
            <a:endParaRPr lang="nb-NO"/>
          </a:p>
        </p:txBody>
      </p:sp>
    </p:spTree>
    <p:extLst>
      <p:ext uri="{BB962C8B-B14F-4D97-AF65-F5344CB8AC3E}">
        <p14:creationId xmlns:p14="http://schemas.microsoft.com/office/powerpoint/2010/main" val="1241405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Alle yrkesbrukere av plantevernmidler er pålagt å sette seg inn i og anvende prinsippene for integrert plantevern.</a:t>
            </a:r>
          </a:p>
          <a:p>
            <a:r>
              <a:rPr lang="nb-NO"/>
              <a:t>Norsk Landbruksrådgiving og NIBIO utarbeider veiledere for IPV i ulike kulturer. Med hjelp av slike veiledere kan </a:t>
            </a:r>
            <a:r>
              <a:rPr lang="nb-NO" err="1"/>
              <a:t>planteprodusentene</a:t>
            </a:r>
            <a:r>
              <a:rPr lang="nb-NO"/>
              <a:t> dokumentere</a:t>
            </a:r>
          </a:p>
          <a:p>
            <a:r>
              <a:rPr lang="nb-NO"/>
              <a:t>at de har vurdert alle alternativer før de velger å bruke kjemiske plantevernmidler mot skadedyr, sjukdommer eller ugras. Les mere om integrert plantevern på www.nibio.no/IPV </a:t>
            </a:r>
          </a:p>
          <a:p>
            <a:endParaRPr lang="nb-NO"/>
          </a:p>
          <a:p>
            <a:r>
              <a:rPr lang="nb-NO"/>
              <a:t>Et viktig verktøy for god IPV-praksis er VIPS – Varsling Innen </a:t>
            </a:r>
            <a:r>
              <a:rPr lang="nb-NO" err="1"/>
              <a:t>PlanteSkadegjørere</a:t>
            </a:r>
            <a:r>
              <a:rPr lang="nb-NO"/>
              <a:t> www.vips-landbruk.no.</a:t>
            </a:r>
          </a:p>
        </p:txBody>
      </p:sp>
      <p:sp>
        <p:nvSpPr>
          <p:cNvPr id="4" name="Plassholder for lysbildenummer 3"/>
          <p:cNvSpPr>
            <a:spLocks noGrp="1"/>
          </p:cNvSpPr>
          <p:nvPr>
            <p:ph type="sldNum" sz="quarter" idx="5"/>
          </p:nvPr>
        </p:nvSpPr>
        <p:spPr/>
        <p:txBody>
          <a:bodyPr/>
          <a:lstStyle/>
          <a:p>
            <a:fld id="{2D548BEA-67D7-4E47-8DA2-CD41A36B56AD}" type="slidenum">
              <a:rPr lang="nb-NO" smtClean="0"/>
              <a:t>8</a:t>
            </a:fld>
            <a:endParaRPr lang="nb-NO"/>
          </a:p>
        </p:txBody>
      </p:sp>
    </p:spTree>
    <p:extLst>
      <p:ext uri="{BB962C8B-B14F-4D97-AF65-F5344CB8AC3E}">
        <p14:creationId xmlns:p14="http://schemas.microsoft.com/office/powerpoint/2010/main" val="979363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u="none" strike="noStrike" kern="1200" baseline="0">
                <a:solidFill>
                  <a:schemeClr val="tx1"/>
                </a:solidFill>
                <a:latin typeface="+mn-lt"/>
                <a:ea typeface="+mn-ea"/>
                <a:cs typeface="+mn-cs"/>
              </a:rPr>
              <a:t>•  Alle importører og forhandlere av planter til norske forbrukere </a:t>
            </a:r>
            <a:r>
              <a:rPr lang="nb-NO" sz="1200" b="0" i="0" u="none" strike="noStrike" kern="1200" baseline="0" err="1">
                <a:solidFill>
                  <a:schemeClr val="tx1"/>
                </a:solidFill>
                <a:latin typeface="+mn-lt"/>
                <a:ea typeface="+mn-ea"/>
                <a:cs typeface="+mn-cs"/>
              </a:rPr>
              <a:t>ska</a:t>
            </a:r>
            <a:r>
              <a:rPr lang="nb-NO" sz="1200" b="0" i="0" u="none" strike="noStrike" kern="1200" baseline="0">
                <a:solidFill>
                  <a:schemeClr val="tx1"/>
                </a:solidFill>
                <a:latin typeface="+mn-lt"/>
                <a:ea typeface="+mn-ea"/>
                <a:cs typeface="+mn-cs"/>
              </a:rPr>
              <a:t> ha et eget kontrollsystem og sørge for å bare levere friske planter.</a:t>
            </a:r>
          </a:p>
          <a:p>
            <a:r>
              <a:rPr lang="nb-NO" sz="1200" b="0" i="0" u="none" strike="noStrike" kern="1200" baseline="0">
                <a:solidFill>
                  <a:schemeClr val="tx1"/>
                </a:solidFill>
                <a:latin typeface="+mn-lt"/>
                <a:ea typeface="+mn-ea"/>
                <a:cs typeface="+mn-cs"/>
              </a:rPr>
              <a:t>• Norske planteforedlere lager plantesorter for det norske klimaet og som er minst mulig utsatt for sjukdommer.</a:t>
            </a:r>
          </a:p>
          <a:p>
            <a:r>
              <a:rPr lang="nb-NO" sz="1200" b="0" i="0" u="none" strike="noStrike" kern="1200" baseline="0">
                <a:solidFill>
                  <a:schemeClr val="tx1"/>
                </a:solidFill>
                <a:latin typeface="+mn-lt"/>
                <a:ea typeface="+mn-ea"/>
                <a:cs typeface="+mn-cs"/>
              </a:rPr>
              <a:t>• Norske planteskoler leverer planter som er produsert i Norge og derfor tilpasset vårt klima. Det gir mindre fare for sjukdommer og skader.</a:t>
            </a:r>
          </a:p>
          <a:p>
            <a:r>
              <a:rPr lang="nb-NO" sz="1200" b="0" i="0" u="none" strike="noStrike" kern="1200" baseline="0">
                <a:solidFill>
                  <a:schemeClr val="tx1"/>
                </a:solidFill>
                <a:latin typeface="+mn-lt"/>
                <a:ea typeface="+mn-ea"/>
                <a:cs typeface="+mn-cs"/>
              </a:rPr>
              <a:t>• Visste du forresten at det er en svært dårlig ide å bruke matpoteter fra butikk som settepotet, også i hagen? Sertifiserte settepoteter er kontrollert for en rekke sopp-, virus- og bakteriesjukdommer som ofte forekommer i matpotet.</a:t>
            </a:r>
          </a:p>
        </p:txBody>
      </p:sp>
      <p:sp>
        <p:nvSpPr>
          <p:cNvPr id="4" name="Plassholder for lysbildenummer 3"/>
          <p:cNvSpPr>
            <a:spLocks noGrp="1"/>
          </p:cNvSpPr>
          <p:nvPr>
            <p:ph type="sldNum" sz="quarter" idx="5"/>
          </p:nvPr>
        </p:nvSpPr>
        <p:spPr/>
        <p:txBody>
          <a:bodyPr/>
          <a:lstStyle/>
          <a:p>
            <a:fld id="{2D548BEA-67D7-4E47-8DA2-CD41A36B56AD}" type="slidenum">
              <a:rPr lang="nb-NO" smtClean="0"/>
              <a:t>9</a:t>
            </a:fld>
            <a:endParaRPr lang="nb-NO"/>
          </a:p>
        </p:txBody>
      </p:sp>
    </p:spTree>
    <p:extLst>
      <p:ext uri="{BB962C8B-B14F-4D97-AF65-F5344CB8AC3E}">
        <p14:creationId xmlns:p14="http://schemas.microsoft.com/office/powerpoint/2010/main" val="764864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baseline="0">
                <a:solidFill>
                  <a:schemeClr val="tx1"/>
                </a:solidFill>
                <a:latin typeface="+mn-lt"/>
                <a:ea typeface="+mn-ea"/>
                <a:cs typeface="+mn-cs"/>
              </a:rPr>
              <a:t>Norske bønder:</a:t>
            </a:r>
          </a:p>
          <a:p>
            <a:r>
              <a:rPr lang="nb-NO" sz="1200" b="0" i="0" u="none" strike="noStrike" kern="1200" baseline="0">
                <a:solidFill>
                  <a:schemeClr val="tx1"/>
                </a:solidFill>
                <a:latin typeface="+mn-lt"/>
                <a:ea typeface="+mn-ea"/>
                <a:cs typeface="+mn-cs"/>
              </a:rPr>
              <a:t>- bruker sertifiserte frø, settepoteter og småplanter for å forhindre spredning av sjukdommer, skadedyr og farlige ugras. </a:t>
            </a:r>
          </a:p>
          <a:p>
            <a:r>
              <a:rPr lang="nb-NO" sz="1200" b="0" i="0" u="none" strike="noStrike" kern="1200" baseline="0">
                <a:solidFill>
                  <a:schemeClr val="tx1"/>
                </a:solidFill>
                <a:latin typeface="+mn-lt"/>
                <a:ea typeface="+mn-ea"/>
                <a:cs typeface="+mn-cs"/>
              </a:rPr>
              <a:t>- legger forholdene til rette for kulturplantene slik at disse har god konkurransekraft mot planteskadegjørere. </a:t>
            </a:r>
          </a:p>
          <a:p>
            <a:r>
              <a:rPr lang="nb-NO" sz="1200" b="0" i="0" u="none" strike="noStrike" kern="1200" baseline="0">
                <a:solidFill>
                  <a:schemeClr val="tx1"/>
                </a:solidFill>
                <a:latin typeface="+mn-lt"/>
                <a:ea typeface="+mn-ea"/>
                <a:cs typeface="+mn-cs"/>
              </a:rPr>
              <a:t>- overvåker hvilke skadegjørere som fins på gården, og vurderer hvilke tiltak som må settes inn for å forebygge eller bekjempe disse. </a:t>
            </a:r>
          </a:p>
          <a:p>
            <a:r>
              <a:rPr lang="nb-NO" sz="1200" b="0" i="0" u="none" strike="noStrike" kern="1200" baseline="0">
                <a:solidFill>
                  <a:schemeClr val="tx1"/>
                </a:solidFill>
                <a:latin typeface="+mn-lt"/>
                <a:ea typeface="+mn-ea"/>
                <a:cs typeface="+mn-cs"/>
              </a:rPr>
              <a:t>- bruker moderne teknologi, for eksempel VIPS, for å få informasjon om fare for angrep og rett valg av tiltak mot skadegjørerne. </a:t>
            </a:r>
          </a:p>
          <a:p>
            <a:r>
              <a:rPr lang="nb-NO" sz="1200" b="0" i="0" u="none" strike="noStrike" kern="1200" baseline="0">
                <a:solidFill>
                  <a:schemeClr val="tx1"/>
                </a:solidFill>
                <a:latin typeface="+mn-lt"/>
                <a:ea typeface="+mn-ea"/>
                <a:cs typeface="+mn-cs"/>
              </a:rPr>
              <a:t>- velger miljøvennlige metoder for kontroll av ugras, skadedyr og plantesjukdommer, for eksempel biologiske tiltak som ikke dreper pollinerende insekter og andre nyttige organismer. </a:t>
            </a:r>
          </a:p>
          <a:p>
            <a:r>
              <a:rPr lang="nb-NO" sz="1200" b="0" i="0" u="none" strike="noStrike" kern="1200" baseline="0">
                <a:solidFill>
                  <a:schemeClr val="tx1"/>
                </a:solidFill>
                <a:latin typeface="+mn-lt"/>
                <a:ea typeface="+mn-ea"/>
                <a:cs typeface="+mn-cs"/>
              </a:rPr>
              <a:t>- rapporterer utbrudd av planteskadegjørere i tett kontakt med rådgivingstjenesten. </a:t>
            </a:r>
          </a:p>
        </p:txBody>
      </p:sp>
      <p:sp>
        <p:nvSpPr>
          <p:cNvPr id="4" name="Plassholder for lysbildenummer 3"/>
          <p:cNvSpPr>
            <a:spLocks noGrp="1"/>
          </p:cNvSpPr>
          <p:nvPr>
            <p:ph type="sldNum" sz="quarter" idx="5"/>
          </p:nvPr>
        </p:nvSpPr>
        <p:spPr/>
        <p:txBody>
          <a:bodyPr/>
          <a:lstStyle/>
          <a:p>
            <a:fld id="{2D548BEA-67D7-4E47-8DA2-CD41A36B56AD}" type="slidenum">
              <a:rPr lang="nb-NO" smtClean="0"/>
              <a:t>10</a:t>
            </a:fld>
            <a:endParaRPr lang="nb-NO"/>
          </a:p>
        </p:txBody>
      </p:sp>
    </p:spTree>
    <p:extLst>
      <p:ext uri="{BB962C8B-B14F-4D97-AF65-F5344CB8AC3E}">
        <p14:creationId xmlns:p14="http://schemas.microsoft.com/office/powerpoint/2010/main" val="3930592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D8CC22-352E-45C8-A74C-98812EFCBF40}"/>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BEEF332F-7BF2-4F61-8E81-9AB87D2F24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5E946E02-CACD-4190-8A0D-90C6ADCEF4D1}"/>
              </a:ext>
            </a:extLst>
          </p:cNvPr>
          <p:cNvSpPr>
            <a:spLocks noGrp="1"/>
          </p:cNvSpPr>
          <p:nvPr>
            <p:ph type="dt" sz="half" idx="10"/>
          </p:nvPr>
        </p:nvSpPr>
        <p:spPr/>
        <p:txBody>
          <a:bodyPr/>
          <a:lstStyle/>
          <a:p>
            <a:fld id="{12D24CE6-DBAB-48DF-AA90-CE6AF5478045}" type="datetimeFigureOut">
              <a:rPr lang="nb-NO" smtClean="0"/>
              <a:t>10.06.2020</a:t>
            </a:fld>
            <a:endParaRPr lang="nb-NO"/>
          </a:p>
        </p:txBody>
      </p:sp>
      <p:sp>
        <p:nvSpPr>
          <p:cNvPr id="5" name="Plassholder for bunntekst 4">
            <a:extLst>
              <a:ext uri="{FF2B5EF4-FFF2-40B4-BE49-F238E27FC236}">
                <a16:creationId xmlns:a16="http://schemas.microsoft.com/office/drawing/2014/main" id="{8C4BD6C1-B33A-4B33-B313-A1379BE2F49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A86BA14-9E93-43A9-A9F9-A658641F1B24}"/>
              </a:ext>
            </a:extLst>
          </p:cNvPr>
          <p:cNvSpPr>
            <a:spLocks noGrp="1"/>
          </p:cNvSpPr>
          <p:nvPr>
            <p:ph type="sldNum" sz="quarter" idx="12"/>
          </p:nvPr>
        </p:nvSpPr>
        <p:spPr/>
        <p:txBody>
          <a:bodyPr/>
          <a:lstStyle/>
          <a:p>
            <a:fld id="{AEFED0B5-586D-4FEE-B744-C51D57632740}" type="slidenum">
              <a:rPr lang="nb-NO" smtClean="0"/>
              <a:t>‹#›</a:t>
            </a:fld>
            <a:endParaRPr lang="nb-NO"/>
          </a:p>
        </p:txBody>
      </p:sp>
    </p:spTree>
    <p:extLst>
      <p:ext uri="{BB962C8B-B14F-4D97-AF65-F5344CB8AC3E}">
        <p14:creationId xmlns:p14="http://schemas.microsoft.com/office/powerpoint/2010/main" val="2165986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F9DD0B-328D-44D0-A437-FD37D4DE6A2F}"/>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7B9A46AB-AE77-47C2-A0A8-10113967E885}"/>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A9984715-4FC1-4038-8F5D-62E604D19CA2}"/>
              </a:ext>
            </a:extLst>
          </p:cNvPr>
          <p:cNvSpPr>
            <a:spLocks noGrp="1"/>
          </p:cNvSpPr>
          <p:nvPr>
            <p:ph type="dt" sz="half" idx="10"/>
          </p:nvPr>
        </p:nvSpPr>
        <p:spPr/>
        <p:txBody>
          <a:bodyPr/>
          <a:lstStyle/>
          <a:p>
            <a:fld id="{12D24CE6-DBAB-48DF-AA90-CE6AF5478045}" type="datetimeFigureOut">
              <a:rPr lang="nb-NO" smtClean="0"/>
              <a:t>10.06.2020</a:t>
            </a:fld>
            <a:endParaRPr lang="nb-NO"/>
          </a:p>
        </p:txBody>
      </p:sp>
      <p:sp>
        <p:nvSpPr>
          <p:cNvPr id="5" name="Plassholder for bunntekst 4">
            <a:extLst>
              <a:ext uri="{FF2B5EF4-FFF2-40B4-BE49-F238E27FC236}">
                <a16:creationId xmlns:a16="http://schemas.microsoft.com/office/drawing/2014/main" id="{A60F4F9B-8A3F-4C4C-9100-9C01A1147C4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7DA7AEC-F6D5-4C53-AA4B-FD240E9EABEB}"/>
              </a:ext>
            </a:extLst>
          </p:cNvPr>
          <p:cNvSpPr>
            <a:spLocks noGrp="1"/>
          </p:cNvSpPr>
          <p:nvPr>
            <p:ph type="sldNum" sz="quarter" idx="12"/>
          </p:nvPr>
        </p:nvSpPr>
        <p:spPr/>
        <p:txBody>
          <a:bodyPr/>
          <a:lstStyle/>
          <a:p>
            <a:fld id="{AEFED0B5-586D-4FEE-B744-C51D57632740}" type="slidenum">
              <a:rPr lang="nb-NO" smtClean="0"/>
              <a:t>‹#›</a:t>
            </a:fld>
            <a:endParaRPr lang="nb-NO"/>
          </a:p>
        </p:txBody>
      </p:sp>
    </p:spTree>
    <p:extLst>
      <p:ext uri="{BB962C8B-B14F-4D97-AF65-F5344CB8AC3E}">
        <p14:creationId xmlns:p14="http://schemas.microsoft.com/office/powerpoint/2010/main" val="1839728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7AA8FF2A-5344-442D-82EE-CCC053C64713}"/>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42FA3EC6-79A8-4F65-8A78-6810B30A92D0}"/>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4D9498F-64F7-4CB4-902E-75E250FEF90D}"/>
              </a:ext>
            </a:extLst>
          </p:cNvPr>
          <p:cNvSpPr>
            <a:spLocks noGrp="1"/>
          </p:cNvSpPr>
          <p:nvPr>
            <p:ph type="dt" sz="half" idx="10"/>
          </p:nvPr>
        </p:nvSpPr>
        <p:spPr/>
        <p:txBody>
          <a:bodyPr/>
          <a:lstStyle/>
          <a:p>
            <a:fld id="{12D24CE6-DBAB-48DF-AA90-CE6AF5478045}" type="datetimeFigureOut">
              <a:rPr lang="nb-NO" smtClean="0"/>
              <a:t>10.06.2020</a:t>
            </a:fld>
            <a:endParaRPr lang="nb-NO"/>
          </a:p>
        </p:txBody>
      </p:sp>
      <p:sp>
        <p:nvSpPr>
          <p:cNvPr id="5" name="Plassholder for bunntekst 4">
            <a:extLst>
              <a:ext uri="{FF2B5EF4-FFF2-40B4-BE49-F238E27FC236}">
                <a16:creationId xmlns:a16="http://schemas.microsoft.com/office/drawing/2014/main" id="{9EE7F7FF-FE1F-46E0-AD62-D6F9657AED8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C731442-ADE3-4B7A-BB83-E48DCAA5E4DE}"/>
              </a:ext>
            </a:extLst>
          </p:cNvPr>
          <p:cNvSpPr>
            <a:spLocks noGrp="1"/>
          </p:cNvSpPr>
          <p:nvPr>
            <p:ph type="sldNum" sz="quarter" idx="12"/>
          </p:nvPr>
        </p:nvSpPr>
        <p:spPr/>
        <p:txBody>
          <a:bodyPr/>
          <a:lstStyle/>
          <a:p>
            <a:fld id="{AEFED0B5-586D-4FEE-B744-C51D57632740}" type="slidenum">
              <a:rPr lang="nb-NO" smtClean="0"/>
              <a:t>‹#›</a:t>
            </a:fld>
            <a:endParaRPr lang="nb-NO"/>
          </a:p>
        </p:txBody>
      </p:sp>
    </p:spTree>
    <p:extLst>
      <p:ext uri="{BB962C8B-B14F-4D97-AF65-F5344CB8AC3E}">
        <p14:creationId xmlns:p14="http://schemas.microsoft.com/office/powerpoint/2010/main" val="2364816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1C0FDC-D511-4866-B4DF-9F000064876C}"/>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8D6CA638-FF81-4400-8952-F66DFAEC995C}"/>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A61DD1E-9290-467B-9830-6596D14C107C}"/>
              </a:ext>
            </a:extLst>
          </p:cNvPr>
          <p:cNvSpPr>
            <a:spLocks noGrp="1"/>
          </p:cNvSpPr>
          <p:nvPr>
            <p:ph type="dt" sz="half" idx="10"/>
          </p:nvPr>
        </p:nvSpPr>
        <p:spPr/>
        <p:txBody>
          <a:bodyPr/>
          <a:lstStyle/>
          <a:p>
            <a:fld id="{12D24CE6-DBAB-48DF-AA90-CE6AF5478045}" type="datetimeFigureOut">
              <a:rPr lang="nb-NO" smtClean="0"/>
              <a:t>10.06.2020</a:t>
            </a:fld>
            <a:endParaRPr lang="nb-NO"/>
          </a:p>
        </p:txBody>
      </p:sp>
      <p:sp>
        <p:nvSpPr>
          <p:cNvPr id="5" name="Plassholder for bunntekst 4">
            <a:extLst>
              <a:ext uri="{FF2B5EF4-FFF2-40B4-BE49-F238E27FC236}">
                <a16:creationId xmlns:a16="http://schemas.microsoft.com/office/drawing/2014/main" id="{1E1188FD-A0E6-4C5A-8772-901DC982406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6AA288F-1890-4D27-949C-FE1D33D0738B}"/>
              </a:ext>
            </a:extLst>
          </p:cNvPr>
          <p:cNvSpPr>
            <a:spLocks noGrp="1"/>
          </p:cNvSpPr>
          <p:nvPr>
            <p:ph type="sldNum" sz="quarter" idx="12"/>
          </p:nvPr>
        </p:nvSpPr>
        <p:spPr/>
        <p:txBody>
          <a:bodyPr/>
          <a:lstStyle/>
          <a:p>
            <a:fld id="{AEFED0B5-586D-4FEE-B744-C51D57632740}" type="slidenum">
              <a:rPr lang="nb-NO" smtClean="0"/>
              <a:t>‹#›</a:t>
            </a:fld>
            <a:endParaRPr lang="nb-NO"/>
          </a:p>
        </p:txBody>
      </p:sp>
    </p:spTree>
    <p:extLst>
      <p:ext uri="{BB962C8B-B14F-4D97-AF65-F5344CB8AC3E}">
        <p14:creationId xmlns:p14="http://schemas.microsoft.com/office/powerpoint/2010/main" val="2019790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4B6319-3EE7-44FF-A79A-5BF6493E15F1}"/>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15ABC9A8-6C50-44FC-86E6-98F5D33063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914A90F6-A7EB-4CF6-8B97-535A1EC9969E}"/>
              </a:ext>
            </a:extLst>
          </p:cNvPr>
          <p:cNvSpPr>
            <a:spLocks noGrp="1"/>
          </p:cNvSpPr>
          <p:nvPr>
            <p:ph type="dt" sz="half" idx="10"/>
          </p:nvPr>
        </p:nvSpPr>
        <p:spPr/>
        <p:txBody>
          <a:bodyPr/>
          <a:lstStyle/>
          <a:p>
            <a:fld id="{12D24CE6-DBAB-48DF-AA90-CE6AF5478045}" type="datetimeFigureOut">
              <a:rPr lang="nb-NO" smtClean="0"/>
              <a:t>10.06.2020</a:t>
            </a:fld>
            <a:endParaRPr lang="nb-NO"/>
          </a:p>
        </p:txBody>
      </p:sp>
      <p:sp>
        <p:nvSpPr>
          <p:cNvPr id="5" name="Plassholder for bunntekst 4">
            <a:extLst>
              <a:ext uri="{FF2B5EF4-FFF2-40B4-BE49-F238E27FC236}">
                <a16:creationId xmlns:a16="http://schemas.microsoft.com/office/drawing/2014/main" id="{B73B84F6-BFAD-4270-91D5-58F85636193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993E781-C1EA-4FCB-B3B4-F0E560384AF3}"/>
              </a:ext>
            </a:extLst>
          </p:cNvPr>
          <p:cNvSpPr>
            <a:spLocks noGrp="1"/>
          </p:cNvSpPr>
          <p:nvPr>
            <p:ph type="sldNum" sz="quarter" idx="12"/>
          </p:nvPr>
        </p:nvSpPr>
        <p:spPr/>
        <p:txBody>
          <a:bodyPr/>
          <a:lstStyle/>
          <a:p>
            <a:fld id="{AEFED0B5-586D-4FEE-B744-C51D57632740}" type="slidenum">
              <a:rPr lang="nb-NO" smtClean="0"/>
              <a:t>‹#›</a:t>
            </a:fld>
            <a:endParaRPr lang="nb-NO"/>
          </a:p>
        </p:txBody>
      </p:sp>
    </p:spTree>
    <p:extLst>
      <p:ext uri="{BB962C8B-B14F-4D97-AF65-F5344CB8AC3E}">
        <p14:creationId xmlns:p14="http://schemas.microsoft.com/office/powerpoint/2010/main" val="906971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FB86543-0C73-44E2-A966-ECEC9F1B4B3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BAC27082-3256-4123-8FEE-D97802572776}"/>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EF342280-5E6B-4311-9B8F-41DD6EBDB2CF}"/>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FC625B71-30FD-4092-AACA-7055EE6F364A}"/>
              </a:ext>
            </a:extLst>
          </p:cNvPr>
          <p:cNvSpPr>
            <a:spLocks noGrp="1"/>
          </p:cNvSpPr>
          <p:nvPr>
            <p:ph type="dt" sz="half" idx="10"/>
          </p:nvPr>
        </p:nvSpPr>
        <p:spPr/>
        <p:txBody>
          <a:bodyPr/>
          <a:lstStyle/>
          <a:p>
            <a:fld id="{12D24CE6-DBAB-48DF-AA90-CE6AF5478045}" type="datetimeFigureOut">
              <a:rPr lang="nb-NO" smtClean="0"/>
              <a:t>10.06.2020</a:t>
            </a:fld>
            <a:endParaRPr lang="nb-NO"/>
          </a:p>
        </p:txBody>
      </p:sp>
      <p:sp>
        <p:nvSpPr>
          <p:cNvPr id="6" name="Plassholder for bunntekst 5">
            <a:extLst>
              <a:ext uri="{FF2B5EF4-FFF2-40B4-BE49-F238E27FC236}">
                <a16:creationId xmlns:a16="http://schemas.microsoft.com/office/drawing/2014/main" id="{2E9115AC-5C85-4A17-9516-634201435172}"/>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52F19BC-5994-4B76-8FB3-5D817B06D77C}"/>
              </a:ext>
            </a:extLst>
          </p:cNvPr>
          <p:cNvSpPr>
            <a:spLocks noGrp="1"/>
          </p:cNvSpPr>
          <p:nvPr>
            <p:ph type="sldNum" sz="quarter" idx="12"/>
          </p:nvPr>
        </p:nvSpPr>
        <p:spPr/>
        <p:txBody>
          <a:bodyPr/>
          <a:lstStyle/>
          <a:p>
            <a:fld id="{AEFED0B5-586D-4FEE-B744-C51D57632740}" type="slidenum">
              <a:rPr lang="nb-NO" smtClean="0"/>
              <a:t>‹#›</a:t>
            </a:fld>
            <a:endParaRPr lang="nb-NO"/>
          </a:p>
        </p:txBody>
      </p:sp>
    </p:spTree>
    <p:extLst>
      <p:ext uri="{BB962C8B-B14F-4D97-AF65-F5344CB8AC3E}">
        <p14:creationId xmlns:p14="http://schemas.microsoft.com/office/powerpoint/2010/main" val="3695906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863F6C-F02F-4A51-B3D7-8544D9EB747B}"/>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8CDB8020-1A77-4710-A24A-595D6B31B7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0F4FF9D1-6C07-4B09-A31D-15DC87936DBC}"/>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D1955EB1-ECF4-4071-BA7C-FFB25C74B1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EF78E845-5AC6-4A83-9645-21468D286DDF}"/>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D0133325-CCFD-43CE-91BC-3E41EB2675E9}"/>
              </a:ext>
            </a:extLst>
          </p:cNvPr>
          <p:cNvSpPr>
            <a:spLocks noGrp="1"/>
          </p:cNvSpPr>
          <p:nvPr>
            <p:ph type="dt" sz="half" idx="10"/>
          </p:nvPr>
        </p:nvSpPr>
        <p:spPr/>
        <p:txBody>
          <a:bodyPr/>
          <a:lstStyle/>
          <a:p>
            <a:fld id="{12D24CE6-DBAB-48DF-AA90-CE6AF5478045}" type="datetimeFigureOut">
              <a:rPr lang="nb-NO" smtClean="0"/>
              <a:t>10.06.2020</a:t>
            </a:fld>
            <a:endParaRPr lang="nb-NO"/>
          </a:p>
        </p:txBody>
      </p:sp>
      <p:sp>
        <p:nvSpPr>
          <p:cNvPr id="8" name="Plassholder for bunntekst 7">
            <a:extLst>
              <a:ext uri="{FF2B5EF4-FFF2-40B4-BE49-F238E27FC236}">
                <a16:creationId xmlns:a16="http://schemas.microsoft.com/office/drawing/2014/main" id="{622835AF-1A74-47F6-9D2E-A6134115AFA9}"/>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AF1322B1-C3C6-44B0-B2E6-2520265A26D8}"/>
              </a:ext>
            </a:extLst>
          </p:cNvPr>
          <p:cNvSpPr>
            <a:spLocks noGrp="1"/>
          </p:cNvSpPr>
          <p:nvPr>
            <p:ph type="sldNum" sz="quarter" idx="12"/>
          </p:nvPr>
        </p:nvSpPr>
        <p:spPr/>
        <p:txBody>
          <a:bodyPr/>
          <a:lstStyle/>
          <a:p>
            <a:fld id="{AEFED0B5-586D-4FEE-B744-C51D57632740}" type="slidenum">
              <a:rPr lang="nb-NO" smtClean="0"/>
              <a:t>‹#›</a:t>
            </a:fld>
            <a:endParaRPr lang="nb-NO"/>
          </a:p>
        </p:txBody>
      </p:sp>
    </p:spTree>
    <p:extLst>
      <p:ext uri="{BB962C8B-B14F-4D97-AF65-F5344CB8AC3E}">
        <p14:creationId xmlns:p14="http://schemas.microsoft.com/office/powerpoint/2010/main" val="3818126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F600943-E76C-4269-A620-9E4F8C3C5274}"/>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4B301C3C-1BA7-4400-824B-9860A72D6816}"/>
              </a:ext>
            </a:extLst>
          </p:cNvPr>
          <p:cNvSpPr>
            <a:spLocks noGrp="1"/>
          </p:cNvSpPr>
          <p:nvPr>
            <p:ph type="dt" sz="half" idx="10"/>
          </p:nvPr>
        </p:nvSpPr>
        <p:spPr/>
        <p:txBody>
          <a:bodyPr/>
          <a:lstStyle/>
          <a:p>
            <a:fld id="{12D24CE6-DBAB-48DF-AA90-CE6AF5478045}" type="datetimeFigureOut">
              <a:rPr lang="nb-NO" smtClean="0"/>
              <a:t>10.06.2020</a:t>
            </a:fld>
            <a:endParaRPr lang="nb-NO"/>
          </a:p>
        </p:txBody>
      </p:sp>
      <p:sp>
        <p:nvSpPr>
          <p:cNvPr id="4" name="Plassholder for bunntekst 3">
            <a:extLst>
              <a:ext uri="{FF2B5EF4-FFF2-40B4-BE49-F238E27FC236}">
                <a16:creationId xmlns:a16="http://schemas.microsoft.com/office/drawing/2014/main" id="{C1C63BBF-599C-4457-B13D-41D993E7A8A0}"/>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A04496CF-436C-4222-A64E-3A4DF7A42800}"/>
              </a:ext>
            </a:extLst>
          </p:cNvPr>
          <p:cNvSpPr>
            <a:spLocks noGrp="1"/>
          </p:cNvSpPr>
          <p:nvPr>
            <p:ph type="sldNum" sz="quarter" idx="12"/>
          </p:nvPr>
        </p:nvSpPr>
        <p:spPr/>
        <p:txBody>
          <a:bodyPr/>
          <a:lstStyle/>
          <a:p>
            <a:fld id="{AEFED0B5-586D-4FEE-B744-C51D57632740}" type="slidenum">
              <a:rPr lang="nb-NO" smtClean="0"/>
              <a:t>‹#›</a:t>
            </a:fld>
            <a:endParaRPr lang="nb-NO"/>
          </a:p>
        </p:txBody>
      </p:sp>
    </p:spTree>
    <p:extLst>
      <p:ext uri="{BB962C8B-B14F-4D97-AF65-F5344CB8AC3E}">
        <p14:creationId xmlns:p14="http://schemas.microsoft.com/office/powerpoint/2010/main" val="2934778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748F0570-507F-4FB1-8202-ADF67FEC72A6}"/>
              </a:ext>
            </a:extLst>
          </p:cNvPr>
          <p:cNvSpPr>
            <a:spLocks noGrp="1"/>
          </p:cNvSpPr>
          <p:nvPr>
            <p:ph type="dt" sz="half" idx="10"/>
          </p:nvPr>
        </p:nvSpPr>
        <p:spPr/>
        <p:txBody>
          <a:bodyPr/>
          <a:lstStyle/>
          <a:p>
            <a:fld id="{12D24CE6-DBAB-48DF-AA90-CE6AF5478045}" type="datetimeFigureOut">
              <a:rPr lang="nb-NO" smtClean="0"/>
              <a:t>10.06.2020</a:t>
            </a:fld>
            <a:endParaRPr lang="nb-NO"/>
          </a:p>
        </p:txBody>
      </p:sp>
      <p:sp>
        <p:nvSpPr>
          <p:cNvPr id="3" name="Plassholder for bunntekst 2">
            <a:extLst>
              <a:ext uri="{FF2B5EF4-FFF2-40B4-BE49-F238E27FC236}">
                <a16:creationId xmlns:a16="http://schemas.microsoft.com/office/drawing/2014/main" id="{AF6B5A62-2EBF-4087-A191-07CC81C23278}"/>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9616257E-7390-4ED2-AA03-56D2414D7532}"/>
              </a:ext>
            </a:extLst>
          </p:cNvPr>
          <p:cNvSpPr>
            <a:spLocks noGrp="1"/>
          </p:cNvSpPr>
          <p:nvPr>
            <p:ph type="sldNum" sz="quarter" idx="12"/>
          </p:nvPr>
        </p:nvSpPr>
        <p:spPr/>
        <p:txBody>
          <a:bodyPr/>
          <a:lstStyle/>
          <a:p>
            <a:fld id="{AEFED0B5-586D-4FEE-B744-C51D57632740}" type="slidenum">
              <a:rPr lang="nb-NO" smtClean="0"/>
              <a:t>‹#›</a:t>
            </a:fld>
            <a:endParaRPr lang="nb-NO"/>
          </a:p>
        </p:txBody>
      </p:sp>
    </p:spTree>
    <p:extLst>
      <p:ext uri="{BB962C8B-B14F-4D97-AF65-F5344CB8AC3E}">
        <p14:creationId xmlns:p14="http://schemas.microsoft.com/office/powerpoint/2010/main" val="719590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C3415E2-8F82-4C8F-AB18-BCF7F764F64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4B077CB6-DB33-4E30-9403-B781A540A8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F23360AD-F203-4A4E-AA56-C1EB1329E2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36B0520F-E511-408C-BAFE-131B8D55D220}"/>
              </a:ext>
            </a:extLst>
          </p:cNvPr>
          <p:cNvSpPr>
            <a:spLocks noGrp="1"/>
          </p:cNvSpPr>
          <p:nvPr>
            <p:ph type="dt" sz="half" idx="10"/>
          </p:nvPr>
        </p:nvSpPr>
        <p:spPr/>
        <p:txBody>
          <a:bodyPr/>
          <a:lstStyle/>
          <a:p>
            <a:fld id="{12D24CE6-DBAB-48DF-AA90-CE6AF5478045}" type="datetimeFigureOut">
              <a:rPr lang="nb-NO" smtClean="0"/>
              <a:t>10.06.2020</a:t>
            </a:fld>
            <a:endParaRPr lang="nb-NO"/>
          </a:p>
        </p:txBody>
      </p:sp>
      <p:sp>
        <p:nvSpPr>
          <p:cNvPr id="6" name="Plassholder for bunntekst 5">
            <a:extLst>
              <a:ext uri="{FF2B5EF4-FFF2-40B4-BE49-F238E27FC236}">
                <a16:creationId xmlns:a16="http://schemas.microsoft.com/office/drawing/2014/main" id="{D3DE6A37-EF2A-4CC1-A84F-EC6E223B62D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400F68A-07BE-48F3-8504-29902C3E303A}"/>
              </a:ext>
            </a:extLst>
          </p:cNvPr>
          <p:cNvSpPr>
            <a:spLocks noGrp="1"/>
          </p:cNvSpPr>
          <p:nvPr>
            <p:ph type="sldNum" sz="quarter" idx="12"/>
          </p:nvPr>
        </p:nvSpPr>
        <p:spPr/>
        <p:txBody>
          <a:bodyPr/>
          <a:lstStyle/>
          <a:p>
            <a:fld id="{AEFED0B5-586D-4FEE-B744-C51D57632740}" type="slidenum">
              <a:rPr lang="nb-NO" smtClean="0"/>
              <a:t>‹#›</a:t>
            </a:fld>
            <a:endParaRPr lang="nb-NO"/>
          </a:p>
        </p:txBody>
      </p:sp>
    </p:spTree>
    <p:extLst>
      <p:ext uri="{BB962C8B-B14F-4D97-AF65-F5344CB8AC3E}">
        <p14:creationId xmlns:p14="http://schemas.microsoft.com/office/powerpoint/2010/main" val="2403596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BE0E08-845A-429F-B162-A5F83E6CD1D0}"/>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7685EABA-268D-4B06-919B-EC67A3155E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19D4625A-C98B-4BE8-BC0C-AA47F685A6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ECE363F7-B3BE-4397-90DB-95A3B0EB751B}"/>
              </a:ext>
            </a:extLst>
          </p:cNvPr>
          <p:cNvSpPr>
            <a:spLocks noGrp="1"/>
          </p:cNvSpPr>
          <p:nvPr>
            <p:ph type="dt" sz="half" idx="10"/>
          </p:nvPr>
        </p:nvSpPr>
        <p:spPr/>
        <p:txBody>
          <a:bodyPr/>
          <a:lstStyle/>
          <a:p>
            <a:fld id="{12D24CE6-DBAB-48DF-AA90-CE6AF5478045}" type="datetimeFigureOut">
              <a:rPr lang="nb-NO" smtClean="0"/>
              <a:t>10.06.2020</a:t>
            </a:fld>
            <a:endParaRPr lang="nb-NO"/>
          </a:p>
        </p:txBody>
      </p:sp>
      <p:sp>
        <p:nvSpPr>
          <p:cNvPr id="6" name="Plassholder for bunntekst 5">
            <a:extLst>
              <a:ext uri="{FF2B5EF4-FFF2-40B4-BE49-F238E27FC236}">
                <a16:creationId xmlns:a16="http://schemas.microsoft.com/office/drawing/2014/main" id="{03BB0863-F954-4768-A804-245BCBDA7D9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7758DFC7-558D-48B3-AC56-CCC9121509F3}"/>
              </a:ext>
            </a:extLst>
          </p:cNvPr>
          <p:cNvSpPr>
            <a:spLocks noGrp="1"/>
          </p:cNvSpPr>
          <p:nvPr>
            <p:ph type="sldNum" sz="quarter" idx="12"/>
          </p:nvPr>
        </p:nvSpPr>
        <p:spPr/>
        <p:txBody>
          <a:bodyPr/>
          <a:lstStyle/>
          <a:p>
            <a:fld id="{AEFED0B5-586D-4FEE-B744-C51D57632740}" type="slidenum">
              <a:rPr lang="nb-NO" smtClean="0"/>
              <a:t>‹#›</a:t>
            </a:fld>
            <a:endParaRPr lang="nb-NO"/>
          </a:p>
        </p:txBody>
      </p:sp>
    </p:spTree>
    <p:extLst>
      <p:ext uri="{BB962C8B-B14F-4D97-AF65-F5344CB8AC3E}">
        <p14:creationId xmlns:p14="http://schemas.microsoft.com/office/powerpoint/2010/main" val="2123545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90874C7-5D62-4915-88B5-8006B1B856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379E2775-173D-4C1B-BADC-42F4BB51F2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05DCA2F-D692-4208-B57C-00C2C6AADD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D24CE6-DBAB-48DF-AA90-CE6AF5478045}" type="datetimeFigureOut">
              <a:rPr lang="nb-NO" smtClean="0"/>
              <a:t>10.06.2020</a:t>
            </a:fld>
            <a:endParaRPr lang="nb-NO"/>
          </a:p>
        </p:txBody>
      </p:sp>
      <p:sp>
        <p:nvSpPr>
          <p:cNvPr id="5" name="Plassholder for bunntekst 4">
            <a:extLst>
              <a:ext uri="{FF2B5EF4-FFF2-40B4-BE49-F238E27FC236}">
                <a16:creationId xmlns:a16="http://schemas.microsoft.com/office/drawing/2014/main" id="{B9E358F3-7282-4F41-9D27-76A3B6B0D1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AE2FD04E-CA50-4639-B708-E3D84956FB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FED0B5-586D-4FEE-B744-C51D57632740}" type="slidenum">
              <a:rPr lang="nb-NO" smtClean="0"/>
              <a:t>‹#›</a:t>
            </a:fld>
            <a:endParaRPr lang="nb-NO"/>
          </a:p>
        </p:txBody>
      </p:sp>
    </p:spTree>
    <p:extLst>
      <p:ext uri="{BB962C8B-B14F-4D97-AF65-F5344CB8AC3E}">
        <p14:creationId xmlns:p14="http://schemas.microsoft.com/office/powerpoint/2010/main" val="22000986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gif"/><Relationship Id="rId5" Type="http://schemas.microsoft.com/office/2007/relationships/hdphoto" Target="../media/hdphoto1.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gif"/><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Et bilde som inneholder utendørs, grønn, liten, kake&#10;&#10;Automatisk generert beskrivelse">
            <a:extLst>
              <a:ext uri="{FF2B5EF4-FFF2-40B4-BE49-F238E27FC236}">
                <a16:creationId xmlns:a16="http://schemas.microsoft.com/office/drawing/2014/main" id="{4A590E88-CCFE-4E3F-8DEC-F569F8474A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993" r="993"/>
          <a:stretch/>
        </p:blipFill>
        <p:spPr>
          <a:xfrm>
            <a:off x="0" y="1732701"/>
            <a:ext cx="12192000" cy="5125299"/>
          </a:xfrm>
          <a:prstGeom prst="rect">
            <a:avLst/>
          </a:prstGeom>
        </p:spPr>
      </p:pic>
      <p:pic>
        <p:nvPicPr>
          <p:cNvPr id="7" name="Bilde 6">
            <a:extLst>
              <a:ext uri="{FF2B5EF4-FFF2-40B4-BE49-F238E27FC236}">
                <a16:creationId xmlns:a16="http://schemas.microsoft.com/office/drawing/2014/main" id="{5BC36B34-9036-41F1-A512-F7099FB296E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1225"/>
          <a:stretch/>
        </p:blipFill>
        <p:spPr>
          <a:xfrm>
            <a:off x="2212251" y="1343738"/>
            <a:ext cx="7787148" cy="2102157"/>
          </a:xfrm>
          <a:prstGeom prst="rect">
            <a:avLst/>
          </a:prstGeom>
        </p:spPr>
      </p:pic>
    </p:spTree>
    <p:extLst>
      <p:ext uri="{BB962C8B-B14F-4D97-AF65-F5344CB8AC3E}">
        <p14:creationId xmlns:p14="http://schemas.microsoft.com/office/powerpoint/2010/main" val="1508175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E6D01F5-F1E0-4141-9CB3-892AEF3EB4BE}"/>
              </a:ext>
            </a:extLst>
          </p:cNvPr>
          <p:cNvSpPr/>
          <p:nvPr/>
        </p:nvSpPr>
        <p:spPr>
          <a:xfrm>
            <a:off x="743743" y="1362075"/>
            <a:ext cx="9848057" cy="1903855"/>
          </a:xfrm>
          <a:prstGeom prst="rect">
            <a:avLst/>
          </a:prstGeom>
        </p:spPr>
        <p:txBody>
          <a:bodyPr wrap="square">
            <a:spAutoFit/>
          </a:bodyPr>
          <a:lstStyle/>
          <a:p>
            <a:r>
              <a:rPr lang="nb-NO" sz="4000" b="1">
                <a:solidFill>
                  <a:srgbClr val="2A9940"/>
                </a:solidFill>
                <a:latin typeface="Myriad Pro Light" panose="020B0603030403020204" pitchFamily="34" charset="0"/>
              </a:rPr>
              <a:t>HVA GJØR BONDEN?</a:t>
            </a:r>
            <a:endParaRPr lang="nb-NO">
              <a:solidFill>
                <a:srgbClr val="211D1E"/>
              </a:solidFill>
              <a:latin typeface="Myriad Pro" panose="020B0503030403020204" pitchFamily="34" charset="0"/>
            </a:endParaRPr>
          </a:p>
          <a:p>
            <a:endParaRPr lang="nb-NO" sz="2000">
              <a:solidFill>
                <a:srgbClr val="211D1E"/>
              </a:solidFill>
              <a:latin typeface="Myriad Pro" panose="020B0503030403020204" pitchFamily="34" charset="0"/>
            </a:endParaRPr>
          </a:p>
          <a:p>
            <a:pPr>
              <a:lnSpc>
                <a:spcPts val="3600"/>
              </a:lnSpc>
            </a:pPr>
            <a:r>
              <a:rPr lang="nb-NO" sz="2400">
                <a:solidFill>
                  <a:srgbClr val="211D1E"/>
                </a:solidFill>
                <a:latin typeface="Myriad Pro" panose="020B0503030403020204" pitchFamily="34" charset="0"/>
              </a:rPr>
              <a:t>Den viktige jobben med å beskytte plantenes helse gjøres av bønder og gartnerne hver dag, gjennom hele vekstsesongen.</a:t>
            </a:r>
            <a:endParaRPr lang="nb-NO"/>
          </a:p>
        </p:txBody>
      </p:sp>
      <p:pic>
        <p:nvPicPr>
          <p:cNvPr id="6" name="Bilde 5">
            <a:extLst>
              <a:ext uri="{FF2B5EF4-FFF2-40B4-BE49-F238E27FC236}">
                <a16:creationId xmlns:a16="http://schemas.microsoft.com/office/drawing/2014/main" id="{BAF2F392-0A33-4715-B387-E38ED055F9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87000" y="0"/>
            <a:ext cx="1905000" cy="2152650"/>
          </a:xfrm>
          <a:prstGeom prst="rect">
            <a:avLst/>
          </a:prstGeom>
        </p:spPr>
      </p:pic>
      <p:pic>
        <p:nvPicPr>
          <p:cNvPr id="3" name="Bilde 2">
            <a:extLst>
              <a:ext uri="{FF2B5EF4-FFF2-40B4-BE49-F238E27FC236}">
                <a16:creationId xmlns:a16="http://schemas.microsoft.com/office/drawing/2014/main" id="{DAB49184-AE19-4C81-B84B-1668CDA159DA}"/>
              </a:ext>
            </a:extLst>
          </p:cNvPr>
          <p:cNvPicPr>
            <a:picLocks noChangeAspect="1"/>
          </p:cNvPicPr>
          <p:nvPr/>
        </p:nvPicPr>
        <p:blipFill rotWithShape="1">
          <a:blip r:embed="rId4">
            <a:extLst>
              <a:ext uri="{28A0092B-C50C-407E-A947-70E740481C1C}">
                <a14:useLocalDpi xmlns:a14="http://schemas.microsoft.com/office/drawing/2010/main" val="0"/>
              </a:ext>
            </a:extLst>
          </a:blip>
          <a:srcRect l="1872" t="21609" b="25959"/>
          <a:stretch/>
        </p:blipFill>
        <p:spPr>
          <a:xfrm>
            <a:off x="743744" y="3721819"/>
            <a:ext cx="10514806" cy="3160256"/>
          </a:xfrm>
          <a:prstGeom prst="rect">
            <a:avLst/>
          </a:prstGeom>
        </p:spPr>
      </p:pic>
    </p:spTree>
    <p:extLst>
      <p:ext uri="{BB962C8B-B14F-4D97-AF65-F5344CB8AC3E}">
        <p14:creationId xmlns:p14="http://schemas.microsoft.com/office/powerpoint/2010/main" val="2460811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E6D01F5-F1E0-4141-9CB3-892AEF3EB4BE}"/>
              </a:ext>
            </a:extLst>
          </p:cNvPr>
          <p:cNvSpPr/>
          <p:nvPr/>
        </p:nvSpPr>
        <p:spPr>
          <a:xfrm>
            <a:off x="743743" y="1362075"/>
            <a:ext cx="9848057" cy="1903855"/>
          </a:xfrm>
          <a:prstGeom prst="rect">
            <a:avLst/>
          </a:prstGeom>
        </p:spPr>
        <p:txBody>
          <a:bodyPr wrap="square">
            <a:spAutoFit/>
          </a:bodyPr>
          <a:lstStyle/>
          <a:p>
            <a:r>
              <a:rPr lang="nb-NO" sz="4000" b="1">
                <a:solidFill>
                  <a:srgbClr val="2A9940"/>
                </a:solidFill>
                <a:latin typeface="Myriad Pro Light" panose="020B0603030403020204" pitchFamily="34" charset="0"/>
              </a:rPr>
              <a:t>HVA KAN DU GJØRE?</a:t>
            </a:r>
            <a:endParaRPr lang="nb-NO">
              <a:solidFill>
                <a:srgbClr val="211D1E"/>
              </a:solidFill>
              <a:latin typeface="Myriad Pro" panose="020B0503030403020204" pitchFamily="34" charset="0"/>
            </a:endParaRPr>
          </a:p>
          <a:p>
            <a:endParaRPr lang="nb-NO" sz="2000">
              <a:solidFill>
                <a:srgbClr val="211D1E"/>
              </a:solidFill>
              <a:latin typeface="Myriad Pro" panose="020B0503030403020204" pitchFamily="34" charset="0"/>
            </a:endParaRPr>
          </a:p>
          <a:p>
            <a:pPr>
              <a:lnSpc>
                <a:spcPts val="3600"/>
              </a:lnSpc>
            </a:pPr>
            <a:br>
              <a:rPr lang="nb-NO" sz="2400">
                <a:solidFill>
                  <a:srgbClr val="211D1E"/>
                </a:solidFill>
                <a:latin typeface="Myriad Pro" panose="020B0503030403020204" pitchFamily="34" charset="0"/>
              </a:rPr>
            </a:br>
            <a:r>
              <a:rPr lang="nb-NO" sz="2400">
                <a:solidFill>
                  <a:srgbClr val="211D1E"/>
                </a:solidFill>
                <a:latin typeface="Myriad Pro" panose="020B0503030403020204" pitchFamily="34" charset="0"/>
              </a:rPr>
              <a:t>Ikke importer og spre nye skadegjørere på planter i Norge.</a:t>
            </a:r>
            <a:endParaRPr lang="nb-NO"/>
          </a:p>
        </p:txBody>
      </p:sp>
      <p:pic>
        <p:nvPicPr>
          <p:cNvPr id="6" name="Bilde 5">
            <a:extLst>
              <a:ext uri="{FF2B5EF4-FFF2-40B4-BE49-F238E27FC236}">
                <a16:creationId xmlns:a16="http://schemas.microsoft.com/office/drawing/2014/main" id="{BAF2F392-0A33-4715-B387-E38ED055F9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87000" y="0"/>
            <a:ext cx="1905000" cy="2152650"/>
          </a:xfrm>
          <a:prstGeom prst="rect">
            <a:avLst/>
          </a:prstGeom>
        </p:spPr>
      </p:pic>
      <p:pic>
        <p:nvPicPr>
          <p:cNvPr id="3" name="Bilde 2">
            <a:extLst>
              <a:ext uri="{FF2B5EF4-FFF2-40B4-BE49-F238E27FC236}">
                <a16:creationId xmlns:a16="http://schemas.microsoft.com/office/drawing/2014/main" id="{DAB49184-AE19-4C81-B84B-1668CDA159DA}"/>
              </a:ext>
            </a:extLst>
          </p:cNvPr>
          <p:cNvPicPr>
            <a:picLocks noChangeAspect="1"/>
          </p:cNvPicPr>
          <p:nvPr/>
        </p:nvPicPr>
        <p:blipFill rotWithShape="1">
          <a:blip r:embed="rId4">
            <a:extLst>
              <a:ext uri="{28A0092B-C50C-407E-A947-70E740481C1C}">
                <a14:useLocalDpi xmlns:a14="http://schemas.microsoft.com/office/drawing/2010/main" val="0"/>
              </a:ext>
            </a:extLst>
          </a:blip>
          <a:srcRect l="68" t="21028" b="18168"/>
          <a:stretch/>
        </p:blipFill>
        <p:spPr>
          <a:xfrm>
            <a:off x="743743" y="3721819"/>
            <a:ext cx="10229057" cy="3160256"/>
          </a:xfrm>
          <a:prstGeom prst="rect">
            <a:avLst/>
          </a:prstGeom>
        </p:spPr>
      </p:pic>
    </p:spTree>
    <p:extLst>
      <p:ext uri="{BB962C8B-B14F-4D97-AF65-F5344CB8AC3E}">
        <p14:creationId xmlns:p14="http://schemas.microsoft.com/office/powerpoint/2010/main" val="2700222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utendørs, gress, hage, felt&#10;&#10;Automatisk generert beskrivelse">
            <a:extLst>
              <a:ext uri="{FF2B5EF4-FFF2-40B4-BE49-F238E27FC236}">
                <a16:creationId xmlns:a16="http://schemas.microsoft.com/office/drawing/2014/main" id="{A44209AE-90A1-43E6-979D-9CA18DA35B73}"/>
              </a:ext>
            </a:extLst>
          </p:cNvPr>
          <p:cNvPicPr>
            <a:picLocks noChangeAspect="1"/>
          </p:cNvPicPr>
          <p:nvPr/>
        </p:nvPicPr>
        <p:blipFill rotWithShape="1">
          <a:blip r:embed="rId3">
            <a:extLst>
              <a:ext uri="{28A0092B-C50C-407E-A947-70E740481C1C}">
                <a14:useLocalDpi xmlns:a14="http://schemas.microsoft.com/office/drawing/2010/main" val="0"/>
              </a:ext>
            </a:extLst>
          </a:blip>
          <a:srcRect t="8884" b="53738"/>
          <a:stretch/>
        </p:blipFill>
        <p:spPr>
          <a:xfrm>
            <a:off x="0" y="-1"/>
            <a:ext cx="12192000" cy="6858001"/>
          </a:xfrm>
          <a:prstGeom prst="rect">
            <a:avLst/>
          </a:prstGeom>
        </p:spPr>
      </p:pic>
      <p:sp>
        <p:nvSpPr>
          <p:cNvPr id="4" name="TekstSylinder 3">
            <a:extLst>
              <a:ext uri="{FF2B5EF4-FFF2-40B4-BE49-F238E27FC236}">
                <a16:creationId xmlns:a16="http://schemas.microsoft.com/office/drawing/2014/main" id="{3167DDF2-516E-4EE9-BD73-F98C9FDAE066}"/>
              </a:ext>
            </a:extLst>
          </p:cNvPr>
          <p:cNvSpPr txBox="1"/>
          <p:nvPr/>
        </p:nvSpPr>
        <p:spPr>
          <a:xfrm>
            <a:off x="0" y="0"/>
            <a:ext cx="3935413" cy="6858000"/>
          </a:xfrm>
          <a:prstGeom prst="rect">
            <a:avLst/>
          </a:prstGeom>
          <a:solidFill>
            <a:schemeClr val="accent6">
              <a:lumMod val="75000"/>
              <a:alpha val="78000"/>
            </a:schemeClr>
          </a:solidFill>
        </p:spPr>
        <p:txBody>
          <a:bodyPr wrap="square" lIns="360000" tIns="576000" rIns="360000" bIns="216000" rtlCol="0">
            <a:noAutofit/>
          </a:bodyPr>
          <a:lstStyle/>
          <a:p>
            <a:r>
              <a:rPr lang="nb-NO" sz="3600">
                <a:solidFill>
                  <a:schemeClr val="bg1"/>
                </a:solidFill>
              </a:rPr>
              <a:t>Friske planter er viktig for mat og miljø</a:t>
            </a:r>
          </a:p>
          <a:p>
            <a:endParaRPr lang="nb-NO" sz="3600">
              <a:solidFill>
                <a:schemeClr val="bg1"/>
              </a:solidFill>
            </a:endParaRPr>
          </a:p>
          <a:p>
            <a:r>
              <a:rPr lang="nb-NO" sz="3600">
                <a:solidFill>
                  <a:schemeClr val="bg1"/>
                </a:solidFill>
              </a:rPr>
              <a:t>Integrert plantevern – god plantehelse </a:t>
            </a:r>
          </a:p>
          <a:p>
            <a:endParaRPr lang="nb-NO" sz="3600">
              <a:solidFill>
                <a:schemeClr val="bg1"/>
              </a:solidFill>
            </a:endParaRPr>
          </a:p>
          <a:p>
            <a:r>
              <a:rPr lang="nb-NO" sz="3600">
                <a:solidFill>
                  <a:schemeClr val="bg1"/>
                </a:solidFill>
              </a:rPr>
              <a:t>Unngå spredning av nye arter</a:t>
            </a:r>
          </a:p>
        </p:txBody>
      </p:sp>
    </p:spTree>
    <p:extLst>
      <p:ext uri="{BB962C8B-B14F-4D97-AF65-F5344CB8AC3E}">
        <p14:creationId xmlns:p14="http://schemas.microsoft.com/office/powerpoint/2010/main" val="515140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FBC42"/>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7939135-932F-4FF8-8504-8662205839F3}"/>
              </a:ext>
            </a:extLst>
          </p:cNvPr>
          <p:cNvSpPr/>
          <p:nvPr/>
        </p:nvSpPr>
        <p:spPr>
          <a:xfrm>
            <a:off x="3048000" y="3105835"/>
            <a:ext cx="6096000" cy="2232021"/>
          </a:xfrm>
          <a:prstGeom prst="rect">
            <a:avLst/>
          </a:prstGeom>
        </p:spPr>
        <p:txBody>
          <a:bodyPr>
            <a:spAutoFit/>
          </a:bodyPr>
          <a:lstStyle/>
          <a:p>
            <a:pPr>
              <a:lnSpc>
                <a:spcPct val="150000"/>
              </a:lnSpc>
            </a:pPr>
            <a:r>
              <a:rPr lang="nb-NO" sz="3200" b="1" dirty="0">
                <a:solidFill>
                  <a:srgbClr val="005E07"/>
                </a:solidFill>
                <a:latin typeface="Calibri" panose="020F0502020204030204" pitchFamily="34" charset="0"/>
              </a:rPr>
              <a:t>PLANTER PRODUSERER </a:t>
            </a:r>
            <a:r>
              <a:rPr lang="nb-NO" sz="3200" b="1" dirty="0">
                <a:solidFill>
                  <a:srgbClr val="FFFFFF"/>
                </a:solidFill>
                <a:latin typeface="Calibri" panose="020F0502020204030204" pitchFamily="34" charset="0"/>
              </a:rPr>
              <a:t>80 % AV MATEN </a:t>
            </a:r>
            <a:r>
              <a:rPr lang="nb-NO" sz="3200" b="1" dirty="0">
                <a:solidFill>
                  <a:srgbClr val="005E07"/>
                </a:solidFill>
                <a:latin typeface="Calibri" panose="020F0502020204030204" pitchFamily="34" charset="0"/>
              </a:rPr>
              <a:t>VI SISER OG OPP TIL </a:t>
            </a:r>
            <a:r>
              <a:rPr lang="nb-NO" sz="3200" b="1" dirty="0">
                <a:solidFill>
                  <a:srgbClr val="FFFFFF"/>
                </a:solidFill>
                <a:latin typeface="Calibri" panose="020F0502020204030204" pitchFamily="34" charset="0"/>
              </a:rPr>
              <a:t>98 % AV OKSYGENET </a:t>
            </a:r>
            <a:r>
              <a:rPr lang="nb-NO" sz="3200" b="1" dirty="0">
                <a:solidFill>
                  <a:srgbClr val="005E07"/>
                </a:solidFill>
                <a:latin typeface="Calibri" panose="020F0502020204030204" pitchFamily="34" charset="0"/>
              </a:rPr>
              <a:t>VI PUSTER INN.</a:t>
            </a:r>
            <a:endParaRPr lang="nb-NO" sz="3200" dirty="0"/>
          </a:p>
        </p:txBody>
      </p:sp>
      <p:sp>
        <p:nvSpPr>
          <p:cNvPr id="3" name="TekstSylinder 2">
            <a:extLst>
              <a:ext uri="{FF2B5EF4-FFF2-40B4-BE49-F238E27FC236}">
                <a16:creationId xmlns:a16="http://schemas.microsoft.com/office/drawing/2014/main" id="{C6AF8A42-4F81-4105-ACE5-48B8ACC551A5}"/>
              </a:ext>
            </a:extLst>
          </p:cNvPr>
          <p:cNvSpPr txBox="1"/>
          <p:nvPr/>
        </p:nvSpPr>
        <p:spPr>
          <a:xfrm>
            <a:off x="1390650" y="628650"/>
            <a:ext cx="6896100" cy="707886"/>
          </a:xfrm>
          <a:prstGeom prst="rect">
            <a:avLst/>
          </a:prstGeom>
          <a:noFill/>
        </p:spPr>
        <p:txBody>
          <a:bodyPr wrap="square" rtlCol="0">
            <a:spAutoFit/>
          </a:bodyPr>
          <a:lstStyle/>
          <a:p>
            <a:r>
              <a:rPr lang="nb-NO" sz="4000" dirty="0">
                <a:solidFill>
                  <a:schemeClr val="bg1"/>
                </a:solidFill>
              </a:rPr>
              <a:t>VISSTE DU AT?</a:t>
            </a:r>
          </a:p>
        </p:txBody>
      </p:sp>
      <p:pic>
        <p:nvPicPr>
          <p:cNvPr id="6" name="Bilde 5">
            <a:extLst>
              <a:ext uri="{FF2B5EF4-FFF2-40B4-BE49-F238E27FC236}">
                <a16:creationId xmlns:a16="http://schemas.microsoft.com/office/drawing/2014/main" id="{743AFB2C-8B47-47DC-B078-A434549FD6B4}"/>
              </a:ext>
            </a:extLst>
          </p:cNvPr>
          <p:cNvPicPr>
            <a:picLocks noChangeAspect="1"/>
          </p:cNvPicPr>
          <p:nvPr/>
        </p:nvPicPr>
        <p:blipFill>
          <a:blip r:embed="rId2"/>
          <a:stretch>
            <a:fillRect/>
          </a:stretch>
        </p:blipFill>
        <p:spPr>
          <a:xfrm>
            <a:off x="8591868" y="187090"/>
            <a:ext cx="2880450" cy="2702160"/>
          </a:xfrm>
          <a:prstGeom prst="rect">
            <a:avLst/>
          </a:prstGeom>
        </p:spPr>
      </p:pic>
    </p:spTree>
    <p:extLst>
      <p:ext uri="{BB962C8B-B14F-4D97-AF65-F5344CB8AC3E}">
        <p14:creationId xmlns:p14="http://schemas.microsoft.com/office/powerpoint/2010/main" val="3767055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FBC42"/>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7939135-932F-4FF8-8504-8662205839F3}"/>
              </a:ext>
            </a:extLst>
          </p:cNvPr>
          <p:cNvSpPr/>
          <p:nvPr/>
        </p:nvSpPr>
        <p:spPr>
          <a:xfrm>
            <a:off x="1388806" y="3429000"/>
            <a:ext cx="8819535" cy="2970685"/>
          </a:xfrm>
          <a:prstGeom prst="rect">
            <a:avLst/>
          </a:prstGeom>
        </p:spPr>
        <p:txBody>
          <a:bodyPr wrap="square">
            <a:spAutoFit/>
          </a:bodyPr>
          <a:lstStyle/>
          <a:p>
            <a:pPr>
              <a:lnSpc>
                <a:spcPct val="150000"/>
              </a:lnSpc>
            </a:pPr>
            <a:r>
              <a:rPr lang="nb-NO" sz="3200" b="1" dirty="0">
                <a:solidFill>
                  <a:srgbClr val="005E07"/>
                </a:solidFill>
                <a:latin typeface="Calibri" panose="020F0502020204030204" pitchFamily="34" charset="0"/>
              </a:rPr>
              <a:t>UGRAS, SJUKDOMMER OG SKADEDYR PÅ PLANTER GIR TAP PÅ OPP MOT </a:t>
            </a:r>
            <a:r>
              <a:rPr lang="nb-NO" sz="3200" b="1" dirty="0">
                <a:solidFill>
                  <a:schemeClr val="bg1"/>
                </a:solidFill>
                <a:latin typeface="Calibri" panose="020F0502020204030204" pitchFamily="34" charset="0"/>
              </a:rPr>
              <a:t>40 % AV AVLINGENE I VERDEN </a:t>
            </a:r>
            <a:r>
              <a:rPr lang="nb-NO" sz="3200" b="1" dirty="0">
                <a:solidFill>
                  <a:srgbClr val="005E07"/>
                </a:solidFill>
                <a:latin typeface="Calibri" panose="020F0502020204030204" pitchFamily="34" charset="0"/>
              </a:rPr>
              <a:t>OG ØKNOMISKE TAP PÅ OVER </a:t>
            </a:r>
            <a:r>
              <a:rPr lang="nb-NO" sz="3200" b="1" dirty="0">
                <a:solidFill>
                  <a:schemeClr val="bg1"/>
                </a:solidFill>
                <a:latin typeface="Calibri" panose="020F0502020204030204" pitchFamily="34" charset="0"/>
              </a:rPr>
              <a:t>2000 MILLIARDER KRONER </a:t>
            </a:r>
            <a:r>
              <a:rPr lang="nb-NO" sz="3200" b="1" dirty="0">
                <a:solidFill>
                  <a:srgbClr val="005E07"/>
                </a:solidFill>
                <a:latin typeface="Calibri" panose="020F0502020204030204" pitchFamily="34" charset="0"/>
              </a:rPr>
              <a:t>HVERT ÅR.</a:t>
            </a:r>
            <a:endParaRPr lang="nb-NO" sz="3200" dirty="0"/>
          </a:p>
        </p:txBody>
      </p:sp>
      <p:sp>
        <p:nvSpPr>
          <p:cNvPr id="3" name="TekstSylinder 2">
            <a:extLst>
              <a:ext uri="{FF2B5EF4-FFF2-40B4-BE49-F238E27FC236}">
                <a16:creationId xmlns:a16="http://schemas.microsoft.com/office/drawing/2014/main" id="{C6AF8A42-4F81-4105-ACE5-48B8ACC551A5}"/>
              </a:ext>
            </a:extLst>
          </p:cNvPr>
          <p:cNvSpPr txBox="1"/>
          <p:nvPr/>
        </p:nvSpPr>
        <p:spPr>
          <a:xfrm>
            <a:off x="1390650" y="628650"/>
            <a:ext cx="6896100" cy="707886"/>
          </a:xfrm>
          <a:prstGeom prst="rect">
            <a:avLst/>
          </a:prstGeom>
          <a:noFill/>
        </p:spPr>
        <p:txBody>
          <a:bodyPr wrap="square" rtlCol="0">
            <a:spAutoFit/>
          </a:bodyPr>
          <a:lstStyle/>
          <a:p>
            <a:r>
              <a:rPr lang="nb-NO" sz="4000" dirty="0">
                <a:solidFill>
                  <a:schemeClr val="bg1"/>
                </a:solidFill>
              </a:rPr>
              <a:t>VISSTE DU AT?</a:t>
            </a:r>
          </a:p>
        </p:txBody>
      </p:sp>
      <p:pic>
        <p:nvPicPr>
          <p:cNvPr id="5" name="Bilde 4">
            <a:extLst>
              <a:ext uri="{FF2B5EF4-FFF2-40B4-BE49-F238E27FC236}">
                <a16:creationId xmlns:a16="http://schemas.microsoft.com/office/drawing/2014/main" id="{1AEEAB32-913B-4D28-99BD-374B5931EFED}"/>
              </a:ext>
            </a:extLst>
          </p:cNvPr>
          <p:cNvPicPr>
            <a:picLocks noChangeAspect="1"/>
          </p:cNvPicPr>
          <p:nvPr/>
        </p:nvPicPr>
        <p:blipFill>
          <a:blip r:embed="rId2"/>
          <a:stretch>
            <a:fillRect/>
          </a:stretch>
        </p:blipFill>
        <p:spPr>
          <a:xfrm>
            <a:off x="8580438" y="187090"/>
            <a:ext cx="2880450" cy="2702160"/>
          </a:xfrm>
          <a:prstGeom prst="rect">
            <a:avLst/>
          </a:prstGeom>
        </p:spPr>
      </p:pic>
    </p:spTree>
    <p:extLst>
      <p:ext uri="{BB962C8B-B14F-4D97-AF65-F5344CB8AC3E}">
        <p14:creationId xmlns:p14="http://schemas.microsoft.com/office/powerpoint/2010/main" val="4144511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FBC42"/>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7939135-932F-4FF8-8504-8662205839F3}"/>
              </a:ext>
            </a:extLst>
          </p:cNvPr>
          <p:cNvSpPr/>
          <p:nvPr/>
        </p:nvSpPr>
        <p:spPr>
          <a:xfrm>
            <a:off x="1394952" y="3429000"/>
            <a:ext cx="10408060" cy="2970685"/>
          </a:xfrm>
          <a:prstGeom prst="rect">
            <a:avLst/>
          </a:prstGeom>
        </p:spPr>
        <p:txBody>
          <a:bodyPr wrap="square">
            <a:spAutoFit/>
          </a:bodyPr>
          <a:lstStyle/>
          <a:p>
            <a:pPr>
              <a:lnSpc>
                <a:spcPct val="150000"/>
              </a:lnSpc>
            </a:pPr>
            <a:r>
              <a:rPr lang="nb-NO" sz="3200" b="1" dirty="0">
                <a:solidFill>
                  <a:srgbClr val="005E07"/>
                </a:solidFill>
                <a:latin typeface="Calibri" panose="020F0502020204030204" pitchFamily="34" charset="0"/>
              </a:rPr>
              <a:t>DEN ÅRLIGE VERDIEN AV HANDEL MED </a:t>
            </a:r>
            <a:r>
              <a:rPr lang="nb-NO" sz="3200" b="1" dirty="0">
                <a:solidFill>
                  <a:schemeClr val="bg1"/>
                </a:solidFill>
                <a:latin typeface="Calibri" panose="020F0502020204030204" pitchFamily="34" charset="0"/>
              </a:rPr>
              <a:t>LANDBRUKSPRODUKTER I VERDEN</a:t>
            </a:r>
            <a:r>
              <a:rPr lang="nb-NO" sz="3200" b="1" dirty="0">
                <a:solidFill>
                  <a:srgbClr val="005E07"/>
                </a:solidFill>
                <a:latin typeface="Calibri" panose="020F0502020204030204" pitchFamily="34" charset="0"/>
              </a:rPr>
              <a:t> ER MER ENN TREDOBLET DET SISTE TIÅRET, MEST I UTVIKLINGSLAND, TIL OVER</a:t>
            </a:r>
          </a:p>
          <a:p>
            <a:pPr>
              <a:lnSpc>
                <a:spcPct val="150000"/>
              </a:lnSpc>
            </a:pPr>
            <a:r>
              <a:rPr lang="nb-NO" sz="3200" b="1" dirty="0">
                <a:solidFill>
                  <a:schemeClr val="bg1"/>
                </a:solidFill>
                <a:latin typeface="Calibri" panose="020F0502020204030204" pitchFamily="34" charset="0"/>
              </a:rPr>
              <a:t>17 000 000 000 MILLIARDER KRONER</a:t>
            </a:r>
            <a:r>
              <a:rPr lang="nb-NO" sz="3200" b="1" dirty="0">
                <a:solidFill>
                  <a:srgbClr val="005E07"/>
                </a:solidFill>
                <a:latin typeface="Calibri" panose="020F0502020204030204" pitchFamily="34" charset="0"/>
              </a:rPr>
              <a:t> HVERT ÅR.</a:t>
            </a:r>
            <a:endParaRPr lang="nb-NO" sz="3200" dirty="0"/>
          </a:p>
        </p:txBody>
      </p:sp>
      <p:sp>
        <p:nvSpPr>
          <p:cNvPr id="3" name="TekstSylinder 2">
            <a:extLst>
              <a:ext uri="{FF2B5EF4-FFF2-40B4-BE49-F238E27FC236}">
                <a16:creationId xmlns:a16="http://schemas.microsoft.com/office/drawing/2014/main" id="{C6AF8A42-4F81-4105-ACE5-48B8ACC551A5}"/>
              </a:ext>
            </a:extLst>
          </p:cNvPr>
          <p:cNvSpPr txBox="1"/>
          <p:nvPr/>
        </p:nvSpPr>
        <p:spPr>
          <a:xfrm>
            <a:off x="1390650" y="628650"/>
            <a:ext cx="6896100" cy="707886"/>
          </a:xfrm>
          <a:prstGeom prst="rect">
            <a:avLst/>
          </a:prstGeom>
          <a:noFill/>
        </p:spPr>
        <p:txBody>
          <a:bodyPr wrap="square" rtlCol="0">
            <a:spAutoFit/>
          </a:bodyPr>
          <a:lstStyle/>
          <a:p>
            <a:r>
              <a:rPr lang="nb-NO" sz="4000" dirty="0">
                <a:solidFill>
                  <a:schemeClr val="bg1"/>
                </a:solidFill>
              </a:rPr>
              <a:t>VISSTE DU AT?</a:t>
            </a:r>
          </a:p>
        </p:txBody>
      </p:sp>
      <p:pic>
        <p:nvPicPr>
          <p:cNvPr id="5" name="Bilde 4">
            <a:extLst>
              <a:ext uri="{FF2B5EF4-FFF2-40B4-BE49-F238E27FC236}">
                <a16:creationId xmlns:a16="http://schemas.microsoft.com/office/drawing/2014/main" id="{99209CA6-A1AA-4B4E-AF4E-DEB6D91A2205}"/>
              </a:ext>
            </a:extLst>
          </p:cNvPr>
          <p:cNvPicPr>
            <a:picLocks noChangeAspect="1"/>
          </p:cNvPicPr>
          <p:nvPr/>
        </p:nvPicPr>
        <p:blipFill>
          <a:blip r:embed="rId2"/>
          <a:stretch>
            <a:fillRect/>
          </a:stretch>
        </p:blipFill>
        <p:spPr>
          <a:xfrm>
            <a:off x="8580438" y="187090"/>
            <a:ext cx="2880450" cy="2702160"/>
          </a:xfrm>
          <a:prstGeom prst="rect">
            <a:avLst/>
          </a:prstGeom>
        </p:spPr>
      </p:pic>
    </p:spTree>
    <p:extLst>
      <p:ext uri="{BB962C8B-B14F-4D97-AF65-F5344CB8AC3E}">
        <p14:creationId xmlns:p14="http://schemas.microsoft.com/office/powerpoint/2010/main" val="2330489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FBC42"/>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7939135-932F-4FF8-8504-8662205839F3}"/>
              </a:ext>
            </a:extLst>
          </p:cNvPr>
          <p:cNvSpPr/>
          <p:nvPr/>
        </p:nvSpPr>
        <p:spPr>
          <a:xfrm>
            <a:off x="1394952" y="3429000"/>
            <a:ext cx="10408060" cy="2970685"/>
          </a:xfrm>
          <a:prstGeom prst="rect">
            <a:avLst/>
          </a:prstGeom>
        </p:spPr>
        <p:txBody>
          <a:bodyPr wrap="square">
            <a:spAutoFit/>
          </a:bodyPr>
          <a:lstStyle/>
          <a:p>
            <a:pPr>
              <a:lnSpc>
                <a:spcPct val="150000"/>
              </a:lnSpc>
            </a:pPr>
            <a:r>
              <a:rPr lang="nb-NO" sz="3200" b="1">
                <a:solidFill>
                  <a:schemeClr val="bg1"/>
                </a:solidFill>
                <a:latin typeface="Calibri" panose="020F0502020204030204" pitchFamily="34" charset="0"/>
              </a:rPr>
              <a:t>NYTTEDYR</a:t>
            </a:r>
            <a:r>
              <a:rPr lang="nb-NO" sz="3200" b="1">
                <a:solidFill>
                  <a:srgbClr val="005E07"/>
                </a:solidFill>
                <a:latin typeface="Calibri" panose="020F0502020204030204" pitchFamily="34" charset="0"/>
              </a:rPr>
              <a:t> </a:t>
            </a:r>
            <a:r>
              <a:rPr lang="nb-NO" sz="3200" b="1">
                <a:solidFill>
                  <a:schemeClr val="bg1"/>
                </a:solidFill>
                <a:latin typeface="Calibri" panose="020F0502020204030204" pitchFamily="34" charset="0"/>
              </a:rPr>
              <a:t>–</a:t>
            </a:r>
            <a:r>
              <a:rPr lang="nb-NO" sz="3200" b="1">
                <a:solidFill>
                  <a:srgbClr val="005E07"/>
                </a:solidFill>
                <a:latin typeface="Calibri" panose="020F0502020204030204" pitchFamily="34" charset="0"/>
              </a:rPr>
              <a:t> MANGE INSEKTER ER VIKTIGE FOR GOD PLANTEHELSE VED Å POLLINERE PLANTENE OG SPISE OPP PLANTENES FIENDER, FORBEDRE JORDA OG RESIRKULERE NÆRINGSSTOFFER OG MYE MERE.</a:t>
            </a:r>
            <a:endParaRPr lang="nb-NO" sz="3200"/>
          </a:p>
        </p:txBody>
      </p:sp>
      <p:sp>
        <p:nvSpPr>
          <p:cNvPr id="3" name="TekstSylinder 2">
            <a:extLst>
              <a:ext uri="{FF2B5EF4-FFF2-40B4-BE49-F238E27FC236}">
                <a16:creationId xmlns:a16="http://schemas.microsoft.com/office/drawing/2014/main" id="{C6AF8A42-4F81-4105-ACE5-48B8ACC551A5}"/>
              </a:ext>
            </a:extLst>
          </p:cNvPr>
          <p:cNvSpPr txBox="1"/>
          <p:nvPr/>
        </p:nvSpPr>
        <p:spPr>
          <a:xfrm>
            <a:off x="1390650" y="628650"/>
            <a:ext cx="6896100" cy="707886"/>
          </a:xfrm>
          <a:prstGeom prst="rect">
            <a:avLst/>
          </a:prstGeom>
          <a:noFill/>
        </p:spPr>
        <p:txBody>
          <a:bodyPr wrap="square" rtlCol="0">
            <a:spAutoFit/>
          </a:bodyPr>
          <a:lstStyle/>
          <a:p>
            <a:r>
              <a:rPr lang="nb-NO" sz="4000" dirty="0">
                <a:solidFill>
                  <a:schemeClr val="bg1"/>
                </a:solidFill>
              </a:rPr>
              <a:t>VISSTE DU AT?</a:t>
            </a:r>
          </a:p>
        </p:txBody>
      </p:sp>
      <p:pic>
        <p:nvPicPr>
          <p:cNvPr id="5" name="Bilde 4">
            <a:extLst>
              <a:ext uri="{FF2B5EF4-FFF2-40B4-BE49-F238E27FC236}">
                <a16:creationId xmlns:a16="http://schemas.microsoft.com/office/drawing/2014/main" id="{2B142168-4DD4-46BF-BCD6-8C23B226C1EB}"/>
              </a:ext>
            </a:extLst>
          </p:cNvPr>
          <p:cNvPicPr>
            <a:picLocks noChangeAspect="1"/>
          </p:cNvPicPr>
          <p:nvPr/>
        </p:nvPicPr>
        <p:blipFill>
          <a:blip r:embed="rId2"/>
          <a:stretch>
            <a:fillRect/>
          </a:stretch>
        </p:blipFill>
        <p:spPr>
          <a:xfrm>
            <a:off x="8580438" y="726840"/>
            <a:ext cx="2880450" cy="2702160"/>
          </a:xfrm>
          <a:prstGeom prst="rect">
            <a:avLst/>
          </a:prstGeom>
        </p:spPr>
      </p:pic>
    </p:spTree>
    <p:extLst>
      <p:ext uri="{BB962C8B-B14F-4D97-AF65-F5344CB8AC3E}">
        <p14:creationId xmlns:p14="http://schemas.microsoft.com/office/powerpoint/2010/main" val="685695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FBC42"/>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7939135-932F-4FF8-8504-8662205839F3}"/>
              </a:ext>
            </a:extLst>
          </p:cNvPr>
          <p:cNvSpPr/>
          <p:nvPr/>
        </p:nvSpPr>
        <p:spPr>
          <a:xfrm>
            <a:off x="5594555" y="1781337"/>
            <a:ext cx="6105831" cy="4448013"/>
          </a:xfrm>
          <a:prstGeom prst="rect">
            <a:avLst/>
          </a:prstGeom>
        </p:spPr>
        <p:txBody>
          <a:bodyPr wrap="square">
            <a:spAutoFit/>
          </a:bodyPr>
          <a:lstStyle/>
          <a:p>
            <a:pPr>
              <a:lnSpc>
                <a:spcPct val="150000"/>
              </a:lnSpc>
            </a:pPr>
            <a:r>
              <a:rPr lang="nb-NO" sz="3200" b="1">
                <a:solidFill>
                  <a:srgbClr val="005E07"/>
                </a:solidFill>
                <a:latin typeface="Calibri" panose="020F0502020204030204" pitchFamily="34" charset="0"/>
              </a:rPr>
              <a:t>FAO ANSLÅR AT </a:t>
            </a:r>
            <a:r>
              <a:rPr lang="nb-NO" sz="3200" b="1">
                <a:solidFill>
                  <a:schemeClr val="bg1"/>
                </a:solidFill>
                <a:latin typeface="Calibri" panose="020F0502020204030204" pitchFamily="34" charset="0"/>
              </a:rPr>
              <a:t>PRODUKSJONEN FRA HELE VERDENS LANDBRUK</a:t>
            </a:r>
            <a:r>
              <a:rPr lang="nb-NO" sz="3200" b="1">
                <a:solidFill>
                  <a:srgbClr val="005E07"/>
                </a:solidFill>
                <a:latin typeface="Calibri" panose="020F0502020204030204" pitchFamily="34" charset="0"/>
              </a:rPr>
              <a:t> MÅ ØKES MED </a:t>
            </a:r>
            <a:r>
              <a:rPr lang="nb-NO" sz="3200" b="1">
                <a:solidFill>
                  <a:schemeClr val="bg1"/>
                </a:solidFill>
                <a:latin typeface="Calibri" panose="020F0502020204030204" pitchFamily="34" charset="0"/>
              </a:rPr>
              <a:t>60 % INNEN 2050 </a:t>
            </a:r>
            <a:r>
              <a:rPr lang="nb-NO" sz="3200" b="1">
                <a:solidFill>
                  <a:srgbClr val="005E07"/>
                </a:solidFill>
                <a:latin typeface="Calibri" panose="020F0502020204030204" pitchFamily="34" charset="0"/>
              </a:rPr>
              <a:t>FOR Å LEVERE NOK MAT TIL EN STADIG STØRRE OG MER VELSTÅENDE BEFOLKNING</a:t>
            </a:r>
            <a:endParaRPr lang="nb-NO" sz="3200"/>
          </a:p>
        </p:txBody>
      </p:sp>
      <p:sp>
        <p:nvSpPr>
          <p:cNvPr id="3" name="TekstSylinder 2">
            <a:extLst>
              <a:ext uri="{FF2B5EF4-FFF2-40B4-BE49-F238E27FC236}">
                <a16:creationId xmlns:a16="http://schemas.microsoft.com/office/drawing/2014/main" id="{C6AF8A42-4F81-4105-ACE5-48B8ACC551A5}"/>
              </a:ext>
            </a:extLst>
          </p:cNvPr>
          <p:cNvSpPr txBox="1"/>
          <p:nvPr/>
        </p:nvSpPr>
        <p:spPr>
          <a:xfrm>
            <a:off x="1390650" y="628650"/>
            <a:ext cx="6896100" cy="707886"/>
          </a:xfrm>
          <a:prstGeom prst="rect">
            <a:avLst/>
          </a:prstGeom>
          <a:noFill/>
        </p:spPr>
        <p:txBody>
          <a:bodyPr wrap="square" rtlCol="0">
            <a:spAutoFit/>
          </a:bodyPr>
          <a:lstStyle/>
          <a:p>
            <a:r>
              <a:rPr lang="nb-NO" sz="4000" dirty="0">
                <a:solidFill>
                  <a:schemeClr val="bg1"/>
                </a:solidFill>
              </a:rPr>
              <a:t>VISSTE DU AT?</a:t>
            </a:r>
          </a:p>
        </p:txBody>
      </p:sp>
      <p:pic>
        <p:nvPicPr>
          <p:cNvPr id="6" name="Bilde 5">
            <a:extLst>
              <a:ext uri="{FF2B5EF4-FFF2-40B4-BE49-F238E27FC236}">
                <a16:creationId xmlns:a16="http://schemas.microsoft.com/office/drawing/2014/main" id="{AEAE0E43-322A-4F60-B187-839706C39AB6}"/>
              </a:ext>
            </a:extLst>
          </p:cNvPr>
          <p:cNvPicPr>
            <a:picLocks noChangeAspect="1"/>
          </p:cNvPicPr>
          <p:nvPr/>
        </p:nvPicPr>
        <p:blipFill>
          <a:blip r:embed="rId3"/>
          <a:stretch>
            <a:fillRect/>
          </a:stretch>
        </p:blipFill>
        <p:spPr>
          <a:xfrm>
            <a:off x="491614" y="1856191"/>
            <a:ext cx="4965543" cy="4373159"/>
          </a:xfrm>
          <a:prstGeom prst="rect">
            <a:avLst/>
          </a:prstGeom>
        </p:spPr>
      </p:pic>
    </p:spTree>
    <p:extLst>
      <p:ext uri="{BB962C8B-B14F-4D97-AF65-F5344CB8AC3E}">
        <p14:creationId xmlns:p14="http://schemas.microsoft.com/office/powerpoint/2010/main" val="38264169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FBC42"/>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7939135-932F-4FF8-8504-8662205839F3}"/>
              </a:ext>
            </a:extLst>
          </p:cNvPr>
          <p:cNvSpPr/>
          <p:nvPr/>
        </p:nvSpPr>
        <p:spPr>
          <a:xfrm>
            <a:off x="1394952" y="3429000"/>
            <a:ext cx="10408060" cy="2970685"/>
          </a:xfrm>
          <a:prstGeom prst="rect">
            <a:avLst/>
          </a:prstGeom>
        </p:spPr>
        <p:txBody>
          <a:bodyPr wrap="square">
            <a:spAutoFit/>
          </a:bodyPr>
          <a:lstStyle/>
          <a:p>
            <a:pPr>
              <a:lnSpc>
                <a:spcPct val="150000"/>
              </a:lnSpc>
            </a:pPr>
            <a:r>
              <a:rPr lang="nb-NO" sz="3200" b="1" dirty="0">
                <a:solidFill>
                  <a:srgbClr val="005E07"/>
                </a:solidFill>
                <a:latin typeface="Calibri" panose="020F0502020204030204" pitchFamily="34" charset="0"/>
              </a:rPr>
              <a:t>DEN ÅRLIGE VERDIEN AV HANDEL MED </a:t>
            </a:r>
            <a:r>
              <a:rPr lang="nb-NO" sz="3200" b="1" dirty="0">
                <a:solidFill>
                  <a:schemeClr val="bg1"/>
                </a:solidFill>
                <a:latin typeface="Calibri" panose="020F0502020204030204" pitchFamily="34" charset="0"/>
              </a:rPr>
              <a:t>LANDBRUKSPRODUKTER I VERDEN</a:t>
            </a:r>
            <a:r>
              <a:rPr lang="nb-NO" sz="3200" b="1" dirty="0">
                <a:solidFill>
                  <a:srgbClr val="005E07"/>
                </a:solidFill>
                <a:latin typeface="Calibri" panose="020F0502020204030204" pitchFamily="34" charset="0"/>
              </a:rPr>
              <a:t> ER MER ENN TREDOBLET DET SISTE TIÅRET, MEST I UTVIKLINGSLAND, TIL OVER</a:t>
            </a:r>
          </a:p>
          <a:p>
            <a:pPr>
              <a:lnSpc>
                <a:spcPct val="150000"/>
              </a:lnSpc>
            </a:pPr>
            <a:r>
              <a:rPr lang="nb-NO" sz="3200" b="1" dirty="0">
                <a:solidFill>
                  <a:schemeClr val="bg1"/>
                </a:solidFill>
                <a:latin typeface="Calibri" panose="020F0502020204030204" pitchFamily="34" charset="0"/>
              </a:rPr>
              <a:t>17 000 000 000 MILLIARDER KRONER</a:t>
            </a:r>
            <a:r>
              <a:rPr lang="nb-NO" sz="3200" b="1" dirty="0">
                <a:solidFill>
                  <a:srgbClr val="005E07"/>
                </a:solidFill>
                <a:latin typeface="Calibri" panose="020F0502020204030204" pitchFamily="34" charset="0"/>
              </a:rPr>
              <a:t> HVERT ÅR.</a:t>
            </a:r>
            <a:endParaRPr lang="nb-NO" sz="3200" dirty="0"/>
          </a:p>
        </p:txBody>
      </p:sp>
      <p:sp>
        <p:nvSpPr>
          <p:cNvPr id="3" name="TekstSylinder 2">
            <a:extLst>
              <a:ext uri="{FF2B5EF4-FFF2-40B4-BE49-F238E27FC236}">
                <a16:creationId xmlns:a16="http://schemas.microsoft.com/office/drawing/2014/main" id="{C6AF8A42-4F81-4105-ACE5-48B8ACC551A5}"/>
              </a:ext>
            </a:extLst>
          </p:cNvPr>
          <p:cNvSpPr txBox="1"/>
          <p:nvPr/>
        </p:nvSpPr>
        <p:spPr>
          <a:xfrm>
            <a:off x="1390650" y="628650"/>
            <a:ext cx="6896100" cy="707886"/>
          </a:xfrm>
          <a:prstGeom prst="rect">
            <a:avLst/>
          </a:prstGeom>
          <a:noFill/>
        </p:spPr>
        <p:txBody>
          <a:bodyPr wrap="square" rtlCol="0">
            <a:spAutoFit/>
          </a:bodyPr>
          <a:lstStyle/>
          <a:p>
            <a:r>
              <a:rPr lang="nb-NO" sz="4000" dirty="0">
                <a:solidFill>
                  <a:schemeClr val="bg1"/>
                </a:solidFill>
              </a:rPr>
              <a:t>VISSTE DU AT?</a:t>
            </a:r>
          </a:p>
        </p:txBody>
      </p:sp>
      <p:pic>
        <p:nvPicPr>
          <p:cNvPr id="4" name="Bilde 3">
            <a:extLst>
              <a:ext uri="{FF2B5EF4-FFF2-40B4-BE49-F238E27FC236}">
                <a16:creationId xmlns:a16="http://schemas.microsoft.com/office/drawing/2014/main" id="{F1D2A7F1-0238-4795-ABF7-6BCD75C25D91}"/>
              </a:ext>
            </a:extLst>
          </p:cNvPr>
          <p:cNvPicPr>
            <a:picLocks noChangeAspect="1"/>
          </p:cNvPicPr>
          <p:nvPr/>
        </p:nvPicPr>
        <p:blipFill>
          <a:blip r:embed="rId2"/>
          <a:stretch>
            <a:fillRect/>
          </a:stretch>
        </p:blipFill>
        <p:spPr>
          <a:xfrm>
            <a:off x="8571975" y="240840"/>
            <a:ext cx="3620025" cy="3188160"/>
          </a:xfrm>
          <a:prstGeom prst="rect">
            <a:avLst/>
          </a:prstGeom>
        </p:spPr>
      </p:pic>
    </p:spTree>
    <p:extLst>
      <p:ext uri="{BB962C8B-B14F-4D97-AF65-F5344CB8AC3E}">
        <p14:creationId xmlns:p14="http://schemas.microsoft.com/office/powerpoint/2010/main" val="2024537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FBC42"/>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7939135-932F-4FF8-8504-8662205839F3}"/>
              </a:ext>
            </a:extLst>
          </p:cNvPr>
          <p:cNvSpPr/>
          <p:nvPr/>
        </p:nvSpPr>
        <p:spPr>
          <a:xfrm>
            <a:off x="1394952" y="3429000"/>
            <a:ext cx="10408060" cy="2970685"/>
          </a:xfrm>
          <a:prstGeom prst="rect">
            <a:avLst/>
          </a:prstGeom>
        </p:spPr>
        <p:txBody>
          <a:bodyPr wrap="square">
            <a:spAutoFit/>
          </a:bodyPr>
          <a:lstStyle/>
          <a:p>
            <a:pPr>
              <a:lnSpc>
                <a:spcPct val="150000"/>
              </a:lnSpc>
            </a:pPr>
            <a:r>
              <a:rPr lang="nb-NO" sz="3200" b="1" dirty="0">
                <a:solidFill>
                  <a:schemeClr val="bg1"/>
                </a:solidFill>
                <a:latin typeface="Calibri" panose="020F0502020204030204" pitchFamily="34" charset="0"/>
              </a:rPr>
              <a:t>SJUKDOMMER OG SKADEDYR </a:t>
            </a:r>
            <a:r>
              <a:rPr lang="nb-NO" sz="3200" b="1" dirty="0">
                <a:solidFill>
                  <a:srgbClr val="005E07"/>
                </a:solidFill>
                <a:latin typeface="Calibri" panose="020F0502020204030204" pitchFamily="34" charset="0"/>
              </a:rPr>
              <a:t>DUKKER OPP </a:t>
            </a:r>
            <a:br>
              <a:rPr lang="nb-NO" sz="3200" b="1" dirty="0">
                <a:solidFill>
                  <a:srgbClr val="005E07"/>
                </a:solidFill>
                <a:latin typeface="Calibri" panose="020F0502020204030204" pitchFamily="34" charset="0"/>
              </a:rPr>
            </a:br>
            <a:r>
              <a:rPr lang="nb-NO" sz="3200" b="1" dirty="0">
                <a:solidFill>
                  <a:srgbClr val="005E07"/>
                </a:solidFill>
                <a:latin typeface="Calibri" panose="020F0502020204030204" pitchFamily="34" charset="0"/>
              </a:rPr>
              <a:t>TIDLIGERE ENN FØR, OG PÅ NYE STEDER </a:t>
            </a:r>
            <a:br>
              <a:rPr lang="nb-NO" sz="3200" b="1" dirty="0">
                <a:solidFill>
                  <a:srgbClr val="005E07"/>
                </a:solidFill>
                <a:latin typeface="Calibri" panose="020F0502020204030204" pitchFamily="34" charset="0"/>
              </a:rPr>
            </a:br>
            <a:r>
              <a:rPr lang="nb-NO" sz="3200" b="1" dirty="0">
                <a:solidFill>
                  <a:srgbClr val="005E07"/>
                </a:solidFill>
                <a:latin typeface="Calibri" panose="020F0502020204030204" pitchFamily="34" charset="0"/>
              </a:rPr>
              <a:t>DE IKKE HAR VÆRT FØR PÅ GRUNN AV</a:t>
            </a:r>
          </a:p>
          <a:p>
            <a:pPr>
              <a:lnSpc>
                <a:spcPct val="150000"/>
              </a:lnSpc>
            </a:pPr>
            <a:r>
              <a:rPr lang="nb-NO" sz="3200" b="1" dirty="0">
                <a:solidFill>
                  <a:schemeClr val="bg1"/>
                </a:solidFill>
                <a:latin typeface="Calibri" panose="020F0502020204030204" pitchFamily="34" charset="0"/>
              </a:rPr>
              <a:t>KLIMAENDRINGER.</a:t>
            </a:r>
            <a:endParaRPr lang="nb-NO" sz="3200" dirty="0">
              <a:solidFill>
                <a:schemeClr val="bg1"/>
              </a:solidFill>
            </a:endParaRPr>
          </a:p>
        </p:txBody>
      </p:sp>
      <p:sp>
        <p:nvSpPr>
          <p:cNvPr id="3" name="TekstSylinder 2">
            <a:extLst>
              <a:ext uri="{FF2B5EF4-FFF2-40B4-BE49-F238E27FC236}">
                <a16:creationId xmlns:a16="http://schemas.microsoft.com/office/drawing/2014/main" id="{C6AF8A42-4F81-4105-ACE5-48B8ACC551A5}"/>
              </a:ext>
            </a:extLst>
          </p:cNvPr>
          <p:cNvSpPr txBox="1"/>
          <p:nvPr/>
        </p:nvSpPr>
        <p:spPr>
          <a:xfrm>
            <a:off x="1390650" y="628650"/>
            <a:ext cx="6896100" cy="707886"/>
          </a:xfrm>
          <a:prstGeom prst="rect">
            <a:avLst/>
          </a:prstGeom>
          <a:noFill/>
        </p:spPr>
        <p:txBody>
          <a:bodyPr wrap="square" rtlCol="0">
            <a:spAutoFit/>
          </a:bodyPr>
          <a:lstStyle/>
          <a:p>
            <a:r>
              <a:rPr lang="nb-NO" sz="4000" dirty="0">
                <a:solidFill>
                  <a:schemeClr val="bg1"/>
                </a:solidFill>
              </a:rPr>
              <a:t>VISSTE DU AT?</a:t>
            </a:r>
          </a:p>
        </p:txBody>
      </p:sp>
      <p:pic>
        <p:nvPicPr>
          <p:cNvPr id="6" name="Bilde 5">
            <a:extLst>
              <a:ext uri="{FF2B5EF4-FFF2-40B4-BE49-F238E27FC236}">
                <a16:creationId xmlns:a16="http://schemas.microsoft.com/office/drawing/2014/main" id="{33D06559-13CF-4787-A4B5-EF4F320FE5E3}"/>
              </a:ext>
            </a:extLst>
          </p:cNvPr>
          <p:cNvPicPr>
            <a:picLocks noChangeAspect="1"/>
          </p:cNvPicPr>
          <p:nvPr/>
        </p:nvPicPr>
        <p:blipFill>
          <a:blip r:embed="rId2"/>
          <a:stretch>
            <a:fillRect/>
          </a:stretch>
        </p:blipFill>
        <p:spPr>
          <a:xfrm>
            <a:off x="7413522" y="0"/>
            <a:ext cx="4592315" cy="2892941"/>
          </a:xfrm>
          <a:prstGeom prst="rect">
            <a:avLst/>
          </a:prstGeom>
        </p:spPr>
      </p:pic>
    </p:spTree>
    <p:extLst>
      <p:ext uri="{BB962C8B-B14F-4D97-AF65-F5344CB8AC3E}">
        <p14:creationId xmlns:p14="http://schemas.microsoft.com/office/powerpoint/2010/main" val="2553394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gress, utendørs, felt, plante&#10;&#10;Automatisk generert beskrivelse">
            <a:extLst>
              <a:ext uri="{FF2B5EF4-FFF2-40B4-BE49-F238E27FC236}">
                <a16:creationId xmlns:a16="http://schemas.microsoft.com/office/drawing/2014/main" id="{4B05E2B8-FB46-412D-9850-8A3E79FA7D86}"/>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9000"/>
                    </a14:imgEffect>
                    <a14:imgEffect>
                      <a14:brightnessContrast bright="9000" contrast="6000"/>
                    </a14:imgEffect>
                  </a14:imgLayer>
                </a14:imgProps>
              </a:ext>
              <a:ext uri="{28A0092B-C50C-407E-A947-70E740481C1C}">
                <a14:useLocalDpi xmlns:a14="http://schemas.microsoft.com/office/drawing/2010/main"/>
              </a:ext>
            </a:extLst>
          </a:blip>
          <a:srcRect/>
          <a:stretch/>
        </p:blipFill>
        <p:spPr>
          <a:xfrm>
            <a:off x="-1" y="1"/>
            <a:ext cx="3905251" cy="6858000"/>
          </a:xfrm>
          <a:prstGeom prst="rect">
            <a:avLst/>
          </a:prstGeom>
        </p:spPr>
      </p:pic>
      <p:sp>
        <p:nvSpPr>
          <p:cNvPr id="4" name="Rektangel 3">
            <a:extLst>
              <a:ext uri="{FF2B5EF4-FFF2-40B4-BE49-F238E27FC236}">
                <a16:creationId xmlns:a16="http://schemas.microsoft.com/office/drawing/2014/main" id="{9E6D01F5-F1E0-4141-9CB3-892AEF3EB4BE}"/>
              </a:ext>
            </a:extLst>
          </p:cNvPr>
          <p:cNvSpPr/>
          <p:nvPr/>
        </p:nvSpPr>
        <p:spPr>
          <a:xfrm>
            <a:off x="4591052" y="1836450"/>
            <a:ext cx="7391400" cy="4493538"/>
          </a:xfrm>
          <a:prstGeom prst="rect">
            <a:avLst/>
          </a:prstGeom>
        </p:spPr>
        <p:txBody>
          <a:bodyPr wrap="square">
            <a:spAutoFit/>
          </a:bodyPr>
          <a:lstStyle/>
          <a:p>
            <a:r>
              <a:rPr lang="nb-NO" sz="4000" b="1" i="0" u="none" strike="noStrike" baseline="0">
                <a:solidFill>
                  <a:srgbClr val="2A9940"/>
                </a:solidFill>
                <a:cs typeface="Calibri" panose="020F0502020204030204" pitchFamily="34" charset="0"/>
              </a:rPr>
              <a:t>PLANTEHELSE </a:t>
            </a:r>
            <a:br>
              <a:rPr lang="nb-NO" sz="4000" b="1" i="0" u="none" strike="noStrike" baseline="0">
                <a:solidFill>
                  <a:srgbClr val="2A9940"/>
                </a:solidFill>
                <a:cs typeface="Calibri" panose="020F0502020204030204" pitchFamily="34" charset="0"/>
              </a:rPr>
            </a:br>
            <a:r>
              <a:rPr lang="nb-NO" sz="4000" b="1" i="0" u="none" strike="noStrike" baseline="0">
                <a:solidFill>
                  <a:srgbClr val="2A9940"/>
                </a:solidFill>
                <a:cs typeface="Calibri" panose="020F0502020204030204" pitchFamily="34" charset="0"/>
              </a:rPr>
              <a:t>SOM GLOBALT TEMA</a:t>
            </a:r>
            <a:endParaRPr lang="nb-NO" sz="4000" b="0" i="0" u="none" strike="noStrike" baseline="0">
              <a:solidFill>
                <a:srgbClr val="2A9940"/>
              </a:solidFill>
              <a:cs typeface="Calibri" panose="020F0502020204030204" pitchFamily="34" charset="0"/>
            </a:endParaRPr>
          </a:p>
          <a:p>
            <a:endParaRPr lang="nb-NO">
              <a:solidFill>
                <a:srgbClr val="211D1E"/>
              </a:solidFill>
              <a:latin typeface="Myriad Pro" panose="020B0503030403020204" pitchFamily="34" charset="0"/>
            </a:endParaRPr>
          </a:p>
          <a:p>
            <a:endParaRPr lang="nb-NO" sz="2000">
              <a:solidFill>
                <a:srgbClr val="211D1E"/>
              </a:solidFill>
              <a:latin typeface="Calibri" panose="020F0502020204030204" pitchFamily="34" charset="0"/>
              <a:cs typeface="Calibri" panose="020F0502020204030204" pitchFamily="34" charset="0"/>
            </a:endParaRPr>
          </a:p>
          <a:p>
            <a:pPr>
              <a:lnSpc>
                <a:spcPts val="3400"/>
              </a:lnSpc>
            </a:pPr>
            <a:r>
              <a:rPr lang="nb-NO" sz="2400">
                <a:solidFill>
                  <a:srgbClr val="211D1E"/>
                </a:solidFill>
                <a:latin typeface="Calibri" panose="020F0502020204030204" pitchFamily="34" charset="0"/>
                <a:cs typeface="Calibri" panose="020F0502020204030204" pitchFamily="34" charset="0"/>
              </a:rPr>
              <a:t>I desember 2018 utpekte FNs generalforsamling 2020 </a:t>
            </a:r>
            <a:br>
              <a:rPr lang="nb-NO" sz="2400">
                <a:solidFill>
                  <a:srgbClr val="211D1E"/>
                </a:solidFill>
                <a:latin typeface="Calibri" panose="020F0502020204030204" pitchFamily="34" charset="0"/>
                <a:cs typeface="Calibri" panose="020F0502020204030204" pitchFamily="34" charset="0"/>
              </a:rPr>
            </a:br>
            <a:r>
              <a:rPr lang="nb-NO" sz="2400">
                <a:solidFill>
                  <a:srgbClr val="211D1E"/>
                </a:solidFill>
                <a:latin typeface="Calibri" panose="020F0502020204030204" pitchFamily="34" charset="0"/>
                <a:cs typeface="Calibri" panose="020F0502020204030204" pitchFamily="34" charset="0"/>
              </a:rPr>
              <a:t>som det Internasjonale plantehelseåret for å øke </a:t>
            </a:r>
            <a:br>
              <a:rPr lang="nb-NO" sz="2400">
                <a:solidFill>
                  <a:srgbClr val="211D1E"/>
                </a:solidFill>
                <a:latin typeface="Calibri" panose="020F0502020204030204" pitchFamily="34" charset="0"/>
                <a:cs typeface="Calibri" panose="020F0502020204030204" pitchFamily="34" charset="0"/>
              </a:rPr>
            </a:br>
            <a:r>
              <a:rPr lang="nb-NO" sz="2400">
                <a:solidFill>
                  <a:srgbClr val="211D1E"/>
                </a:solidFill>
                <a:latin typeface="Calibri" panose="020F0502020204030204" pitchFamily="34" charset="0"/>
                <a:cs typeface="Calibri" panose="020F0502020204030204" pitchFamily="34" charset="0"/>
              </a:rPr>
              <a:t>den globale bevisstheten om hvordan god plantehelse </a:t>
            </a:r>
            <a:br>
              <a:rPr lang="nb-NO" sz="2400">
                <a:solidFill>
                  <a:srgbClr val="211D1E"/>
                </a:solidFill>
                <a:latin typeface="Calibri" panose="020F0502020204030204" pitchFamily="34" charset="0"/>
                <a:cs typeface="Calibri" panose="020F0502020204030204" pitchFamily="34" charset="0"/>
              </a:rPr>
            </a:br>
            <a:r>
              <a:rPr lang="nb-NO" sz="2400">
                <a:solidFill>
                  <a:srgbClr val="211D1E"/>
                </a:solidFill>
                <a:latin typeface="Calibri" panose="020F0502020204030204" pitchFamily="34" charset="0"/>
                <a:cs typeface="Calibri" panose="020F0502020204030204" pitchFamily="34" charset="0"/>
              </a:rPr>
              <a:t>kan stoppe sult, redusere fattigdom, </a:t>
            </a:r>
            <a:br>
              <a:rPr lang="nb-NO" sz="2400">
                <a:solidFill>
                  <a:srgbClr val="211D1E"/>
                </a:solidFill>
                <a:latin typeface="Calibri" panose="020F0502020204030204" pitchFamily="34" charset="0"/>
                <a:cs typeface="Calibri" panose="020F0502020204030204" pitchFamily="34" charset="0"/>
              </a:rPr>
            </a:br>
            <a:r>
              <a:rPr lang="nb-NO" sz="2400">
                <a:solidFill>
                  <a:srgbClr val="211D1E"/>
                </a:solidFill>
                <a:latin typeface="Calibri" panose="020F0502020204030204" pitchFamily="34" charset="0"/>
                <a:cs typeface="Calibri" panose="020F0502020204030204" pitchFamily="34" charset="0"/>
              </a:rPr>
              <a:t>beskytte miljøet og øke økonomisk utvikling.</a:t>
            </a:r>
          </a:p>
          <a:p>
            <a:pPr algn="ctr"/>
            <a:r>
              <a:rPr lang="nb-NO" b="1">
                <a:solidFill>
                  <a:srgbClr val="FFFFFF"/>
                </a:solidFill>
                <a:latin typeface="Calibri" panose="020F0502020204030204" pitchFamily="34" charset="0"/>
              </a:rPr>
              <a:t>2 </a:t>
            </a:r>
            <a:endParaRPr lang="nb-NO"/>
          </a:p>
        </p:txBody>
      </p:sp>
      <p:pic>
        <p:nvPicPr>
          <p:cNvPr id="6" name="Bilde 5">
            <a:extLst>
              <a:ext uri="{FF2B5EF4-FFF2-40B4-BE49-F238E27FC236}">
                <a16:creationId xmlns:a16="http://schemas.microsoft.com/office/drawing/2014/main" id="{BAF2F392-0A33-4715-B387-E38ED055F97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287000" y="0"/>
            <a:ext cx="1905000" cy="2152650"/>
          </a:xfrm>
          <a:prstGeom prst="rect">
            <a:avLst/>
          </a:prstGeom>
        </p:spPr>
      </p:pic>
    </p:spTree>
    <p:extLst>
      <p:ext uri="{BB962C8B-B14F-4D97-AF65-F5344CB8AC3E}">
        <p14:creationId xmlns:p14="http://schemas.microsoft.com/office/powerpoint/2010/main" val="1183816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FBC42"/>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33D06559-13CF-4787-A4B5-EF4F320FE5E3}"/>
              </a:ext>
            </a:extLst>
          </p:cNvPr>
          <p:cNvPicPr>
            <a:picLocks noChangeAspect="1"/>
          </p:cNvPicPr>
          <p:nvPr/>
        </p:nvPicPr>
        <p:blipFill>
          <a:blip r:embed="rId2"/>
          <a:stretch>
            <a:fillRect/>
          </a:stretch>
        </p:blipFill>
        <p:spPr>
          <a:xfrm>
            <a:off x="7419382" y="0"/>
            <a:ext cx="4586456" cy="2889250"/>
          </a:xfrm>
          <a:prstGeom prst="rect">
            <a:avLst/>
          </a:prstGeom>
        </p:spPr>
      </p:pic>
      <p:sp>
        <p:nvSpPr>
          <p:cNvPr id="2" name="Rektangel 1">
            <a:extLst>
              <a:ext uri="{FF2B5EF4-FFF2-40B4-BE49-F238E27FC236}">
                <a16:creationId xmlns:a16="http://schemas.microsoft.com/office/drawing/2014/main" id="{27939135-932F-4FF8-8504-8662205839F3}"/>
              </a:ext>
            </a:extLst>
          </p:cNvPr>
          <p:cNvSpPr/>
          <p:nvPr/>
        </p:nvSpPr>
        <p:spPr>
          <a:xfrm>
            <a:off x="1390650" y="2740742"/>
            <a:ext cx="10797048" cy="3709349"/>
          </a:xfrm>
          <a:prstGeom prst="rect">
            <a:avLst/>
          </a:prstGeom>
        </p:spPr>
        <p:txBody>
          <a:bodyPr wrap="square">
            <a:spAutoFit/>
          </a:bodyPr>
          <a:lstStyle/>
          <a:p>
            <a:pPr>
              <a:lnSpc>
                <a:spcPct val="150000"/>
              </a:lnSpc>
            </a:pPr>
            <a:r>
              <a:rPr lang="nb-NO" sz="3200" b="1" dirty="0">
                <a:solidFill>
                  <a:schemeClr val="bg1"/>
                </a:solidFill>
                <a:latin typeface="Calibri" panose="020F0502020204030204" pitchFamily="34" charset="0"/>
              </a:rPr>
              <a:t>KLIMAENDRINGER</a:t>
            </a:r>
            <a:r>
              <a:rPr lang="nb-NO" sz="3200" b="1" dirty="0">
                <a:solidFill>
                  <a:srgbClr val="005E07"/>
                </a:solidFill>
                <a:latin typeface="Calibri" panose="020F0502020204030204" pitchFamily="34" charset="0"/>
              </a:rPr>
              <a:t> GIR NYE UTFORDRINGER </a:t>
            </a:r>
            <a:br>
              <a:rPr lang="nb-NO" sz="3200" b="1" dirty="0">
                <a:solidFill>
                  <a:srgbClr val="005E07"/>
                </a:solidFill>
                <a:latin typeface="Calibri" panose="020F0502020204030204" pitchFamily="34" charset="0"/>
              </a:rPr>
            </a:br>
            <a:r>
              <a:rPr lang="nb-NO" sz="3200" b="1" dirty="0">
                <a:solidFill>
                  <a:srgbClr val="005E07"/>
                </a:solidFill>
                <a:latin typeface="Calibri" panose="020F0502020204030204" pitchFamily="34" charset="0"/>
              </a:rPr>
              <a:t>FOR PLANTEHELSEN. BÅDE MENGDE OG KVALITET PÅ</a:t>
            </a:r>
          </a:p>
          <a:p>
            <a:pPr>
              <a:lnSpc>
                <a:spcPct val="150000"/>
              </a:lnSpc>
            </a:pPr>
            <a:r>
              <a:rPr lang="nb-NO" sz="3200" b="1" dirty="0">
                <a:solidFill>
                  <a:srgbClr val="005E07"/>
                </a:solidFill>
                <a:latin typeface="Calibri" panose="020F0502020204030204" pitchFamily="34" charset="0"/>
              </a:rPr>
              <a:t>AVLINGER GÅR NED. </a:t>
            </a:r>
            <a:r>
              <a:rPr lang="nb-NO" sz="3200" b="1" dirty="0">
                <a:solidFill>
                  <a:schemeClr val="bg1"/>
                </a:solidFill>
                <a:latin typeface="Calibri" panose="020F0502020204030204" pitchFamily="34" charset="0"/>
              </a:rPr>
              <a:t>STIGENDE TEMPERATURER </a:t>
            </a:r>
            <a:r>
              <a:rPr lang="nb-NO" sz="3200" b="1" dirty="0">
                <a:solidFill>
                  <a:srgbClr val="005E07"/>
                </a:solidFill>
                <a:latin typeface="Calibri" panose="020F0502020204030204" pitchFamily="34" charset="0"/>
              </a:rPr>
              <a:t>GIR VANNMANGEL OG ENDRER BALANSEN MELLOM </a:t>
            </a:r>
            <a:br>
              <a:rPr lang="nb-NO" sz="3200" b="1" dirty="0">
                <a:solidFill>
                  <a:srgbClr val="005E07"/>
                </a:solidFill>
                <a:latin typeface="Calibri" panose="020F0502020204030204" pitchFamily="34" charset="0"/>
              </a:rPr>
            </a:br>
            <a:r>
              <a:rPr lang="nb-NO" sz="3200" b="1" dirty="0">
                <a:solidFill>
                  <a:srgbClr val="005E07"/>
                </a:solidFill>
                <a:latin typeface="Calibri" panose="020F0502020204030204" pitchFamily="34" charset="0"/>
              </a:rPr>
              <a:t>PLANTER OG SKADEGJØRERE.</a:t>
            </a:r>
            <a:endParaRPr lang="nb-NO" sz="3200" dirty="0">
              <a:solidFill>
                <a:schemeClr val="bg1"/>
              </a:solidFill>
            </a:endParaRPr>
          </a:p>
        </p:txBody>
      </p:sp>
      <p:sp>
        <p:nvSpPr>
          <p:cNvPr id="3" name="TekstSylinder 2">
            <a:extLst>
              <a:ext uri="{FF2B5EF4-FFF2-40B4-BE49-F238E27FC236}">
                <a16:creationId xmlns:a16="http://schemas.microsoft.com/office/drawing/2014/main" id="{C6AF8A42-4F81-4105-ACE5-48B8ACC551A5}"/>
              </a:ext>
            </a:extLst>
          </p:cNvPr>
          <p:cNvSpPr txBox="1"/>
          <p:nvPr/>
        </p:nvSpPr>
        <p:spPr>
          <a:xfrm>
            <a:off x="1390650" y="628650"/>
            <a:ext cx="6896100" cy="707886"/>
          </a:xfrm>
          <a:prstGeom prst="rect">
            <a:avLst/>
          </a:prstGeom>
          <a:noFill/>
        </p:spPr>
        <p:txBody>
          <a:bodyPr wrap="square" rtlCol="0">
            <a:spAutoFit/>
          </a:bodyPr>
          <a:lstStyle/>
          <a:p>
            <a:r>
              <a:rPr lang="nb-NO" sz="4000" dirty="0">
                <a:solidFill>
                  <a:schemeClr val="bg1"/>
                </a:solidFill>
              </a:rPr>
              <a:t>VISSTE DU AT?</a:t>
            </a:r>
          </a:p>
        </p:txBody>
      </p:sp>
    </p:spTree>
    <p:extLst>
      <p:ext uri="{BB962C8B-B14F-4D97-AF65-F5344CB8AC3E}">
        <p14:creationId xmlns:p14="http://schemas.microsoft.com/office/powerpoint/2010/main" val="4177379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FBC42"/>
        </a:solidFill>
        <a:effectLst/>
      </p:bgPr>
    </p:b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40097B53-339F-4FFE-97C7-985B3749971C}"/>
              </a:ext>
            </a:extLst>
          </p:cNvPr>
          <p:cNvPicPr>
            <a:picLocks noChangeAspect="1"/>
          </p:cNvPicPr>
          <p:nvPr/>
        </p:nvPicPr>
        <p:blipFill>
          <a:blip r:embed="rId2"/>
          <a:stretch>
            <a:fillRect/>
          </a:stretch>
        </p:blipFill>
        <p:spPr>
          <a:xfrm>
            <a:off x="7571232" y="1"/>
            <a:ext cx="4231780" cy="3860143"/>
          </a:xfrm>
          <a:prstGeom prst="rect">
            <a:avLst/>
          </a:prstGeom>
        </p:spPr>
      </p:pic>
      <p:sp>
        <p:nvSpPr>
          <p:cNvPr id="2" name="Rektangel 1">
            <a:extLst>
              <a:ext uri="{FF2B5EF4-FFF2-40B4-BE49-F238E27FC236}">
                <a16:creationId xmlns:a16="http://schemas.microsoft.com/office/drawing/2014/main" id="{27939135-932F-4FF8-8504-8662205839F3}"/>
              </a:ext>
            </a:extLst>
          </p:cNvPr>
          <p:cNvSpPr/>
          <p:nvPr/>
        </p:nvSpPr>
        <p:spPr>
          <a:xfrm>
            <a:off x="1394952" y="3429000"/>
            <a:ext cx="10408060" cy="2970685"/>
          </a:xfrm>
          <a:prstGeom prst="rect">
            <a:avLst/>
          </a:prstGeom>
        </p:spPr>
        <p:txBody>
          <a:bodyPr wrap="square">
            <a:spAutoFit/>
          </a:bodyPr>
          <a:lstStyle/>
          <a:p>
            <a:pPr>
              <a:lnSpc>
                <a:spcPct val="150000"/>
              </a:lnSpc>
            </a:pPr>
            <a:r>
              <a:rPr lang="nb-NO" sz="3200" b="1" dirty="0">
                <a:solidFill>
                  <a:srgbClr val="005E07"/>
                </a:solidFill>
                <a:latin typeface="Calibri" panose="020F0502020204030204" pitchFamily="34" charset="0"/>
              </a:rPr>
              <a:t>VIL DU VÆRE </a:t>
            </a:r>
            <a:r>
              <a:rPr lang="nb-NO" sz="3200" b="1" dirty="0">
                <a:solidFill>
                  <a:schemeClr val="bg1"/>
                </a:solidFill>
                <a:latin typeface="Calibri" panose="020F0502020204030204" pitchFamily="34" charset="0"/>
              </a:rPr>
              <a:t>HELT SIKKER </a:t>
            </a:r>
            <a:r>
              <a:rPr lang="nb-NO" sz="3200" b="1" dirty="0">
                <a:solidFill>
                  <a:srgbClr val="005E07"/>
                </a:solidFill>
                <a:latin typeface="Calibri" panose="020F0502020204030204" pitchFamily="34" charset="0"/>
              </a:rPr>
              <a:t>PÅ AT PLANTER DU KJØPER TIL DIN HAGE IKKE HAR MED SEG NYE SJUKDOMMER OG SKADEDYR, ER DET ALLER TRYGGESTE Å KJØPE</a:t>
            </a:r>
          </a:p>
          <a:p>
            <a:pPr>
              <a:lnSpc>
                <a:spcPct val="150000"/>
              </a:lnSpc>
            </a:pPr>
            <a:r>
              <a:rPr lang="nb-NO" sz="3200" b="1" dirty="0">
                <a:solidFill>
                  <a:srgbClr val="005E07"/>
                </a:solidFill>
                <a:latin typeface="Calibri" panose="020F0502020204030204" pitchFamily="34" charset="0"/>
              </a:rPr>
              <a:t>PLANTER SOM ER </a:t>
            </a:r>
            <a:r>
              <a:rPr lang="nb-NO" sz="3200" b="1" dirty="0">
                <a:solidFill>
                  <a:schemeClr val="bg1"/>
                </a:solidFill>
                <a:latin typeface="Calibri" panose="020F0502020204030204" pitchFamily="34" charset="0"/>
              </a:rPr>
              <a:t>PRODUSERT I NORGE.</a:t>
            </a:r>
            <a:endParaRPr lang="nb-NO" sz="3200" dirty="0">
              <a:solidFill>
                <a:schemeClr val="bg1"/>
              </a:solidFill>
            </a:endParaRPr>
          </a:p>
        </p:txBody>
      </p:sp>
      <p:sp>
        <p:nvSpPr>
          <p:cNvPr id="3" name="TekstSylinder 2">
            <a:extLst>
              <a:ext uri="{FF2B5EF4-FFF2-40B4-BE49-F238E27FC236}">
                <a16:creationId xmlns:a16="http://schemas.microsoft.com/office/drawing/2014/main" id="{C6AF8A42-4F81-4105-ACE5-48B8ACC551A5}"/>
              </a:ext>
            </a:extLst>
          </p:cNvPr>
          <p:cNvSpPr txBox="1"/>
          <p:nvPr/>
        </p:nvSpPr>
        <p:spPr>
          <a:xfrm>
            <a:off x="1390650" y="628650"/>
            <a:ext cx="6896100" cy="707886"/>
          </a:xfrm>
          <a:prstGeom prst="rect">
            <a:avLst/>
          </a:prstGeom>
          <a:noFill/>
        </p:spPr>
        <p:txBody>
          <a:bodyPr wrap="square" rtlCol="0">
            <a:spAutoFit/>
          </a:bodyPr>
          <a:lstStyle/>
          <a:p>
            <a:r>
              <a:rPr lang="nb-NO" sz="4000" dirty="0">
                <a:solidFill>
                  <a:schemeClr val="bg1"/>
                </a:solidFill>
              </a:rPr>
              <a:t>VISSTE DU AT?</a:t>
            </a:r>
          </a:p>
        </p:txBody>
      </p:sp>
    </p:spTree>
    <p:extLst>
      <p:ext uri="{BB962C8B-B14F-4D97-AF65-F5344CB8AC3E}">
        <p14:creationId xmlns:p14="http://schemas.microsoft.com/office/powerpoint/2010/main" val="2803673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E6D01F5-F1E0-4141-9CB3-892AEF3EB4BE}"/>
              </a:ext>
            </a:extLst>
          </p:cNvPr>
          <p:cNvSpPr/>
          <p:nvPr/>
        </p:nvSpPr>
        <p:spPr>
          <a:xfrm>
            <a:off x="743743" y="1362075"/>
            <a:ext cx="7436695" cy="923330"/>
          </a:xfrm>
          <a:prstGeom prst="rect">
            <a:avLst/>
          </a:prstGeom>
        </p:spPr>
        <p:txBody>
          <a:bodyPr wrap="square">
            <a:spAutoFit/>
          </a:bodyPr>
          <a:lstStyle/>
          <a:p>
            <a:r>
              <a:rPr lang="nb-NO"/>
              <a:t>Norsk markering av det internasjonale plantehelseåret 2020 koordineres av NIBIO i samarbeid med Norsk Gartnerforbund, Norsk Landbruksrådgiving, Mattilsynet og Det norske hageselskap. </a:t>
            </a:r>
          </a:p>
        </p:txBody>
      </p:sp>
      <p:pic>
        <p:nvPicPr>
          <p:cNvPr id="6" name="Bilde 5">
            <a:extLst>
              <a:ext uri="{FF2B5EF4-FFF2-40B4-BE49-F238E27FC236}">
                <a16:creationId xmlns:a16="http://schemas.microsoft.com/office/drawing/2014/main" id="{BAF2F392-0A33-4715-B387-E38ED055F9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87000" y="0"/>
            <a:ext cx="1905000" cy="2152650"/>
          </a:xfrm>
          <a:prstGeom prst="rect">
            <a:avLst/>
          </a:prstGeom>
        </p:spPr>
      </p:pic>
      <p:pic>
        <p:nvPicPr>
          <p:cNvPr id="2" name="Bilde 1">
            <a:extLst>
              <a:ext uri="{FF2B5EF4-FFF2-40B4-BE49-F238E27FC236}">
                <a16:creationId xmlns:a16="http://schemas.microsoft.com/office/drawing/2014/main" id="{27817519-4537-4731-A43D-EF5AADD60291}"/>
              </a:ext>
            </a:extLst>
          </p:cNvPr>
          <p:cNvPicPr>
            <a:picLocks noChangeAspect="1"/>
          </p:cNvPicPr>
          <p:nvPr/>
        </p:nvPicPr>
        <p:blipFill>
          <a:blip r:embed="rId4"/>
          <a:stretch>
            <a:fillRect/>
          </a:stretch>
        </p:blipFill>
        <p:spPr>
          <a:xfrm>
            <a:off x="1318086" y="2285405"/>
            <a:ext cx="6676103" cy="2502615"/>
          </a:xfrm>
          <a:prstGeom prst="rect">
            <a:avLst/>
          </a:prstGeom>
        </p:spPr>
      </p:pic>
      <p:sp>
        <p:nvSpPr>
          <p:cNvPr id="3" name="Rektangel 2">
            <a:extLst>
              <a:ext uri="{FF2B5EF4-FFF2-40B4-BE49-F238E27FC236}">
                <a16:creationId xmlns:a16="http://schemas.microsoft.com/office/drawing/2014/main" id="{C245AC8C-17F1-4CD0-AABE-3D97A9E0B051}"/>
              </a:ext>
            </a:extLst>
          </p:cNvPr>
          <p:cNvSpPr/>
          <p:nvPr/>
        </p:nvSpPr>
        <p:spPr>
          <a:xfrm>
            <a:off x="1608137" y="5495925"/>
            <a:ext cx="6096000" cy="923330"/>
          </a:xfrm>
          <a:prstGeom prst="rect">
            <a:avLst/>
          </a:prstGeom>
        </p:spPr>
        <p:txBody>
          <a:bodyPr>
            <a:spAutoFit/>
          </a:bodyPr>
          <a:lstStyle/>
          <a:p>
            <a:pPr algn="ctr"/>
            <a:r>
              <a:rPr lang="nb-NO">
                <a:solidFill>
                  <a:srgbClr val="2A9940"/>
                </a:solidFill>
                <a:latin typeface="FANXHD+Calibri"/>
              </a:rPr>
              <a:t>Nettside: www.nibio.no/ph2020 </a:t>
            </a:r>
          </a:p>
          <a:p>
            <a:endParaRPr lang="nb-NO">
              <a:solidFill>
                <a:srgbClr val="2A9940"/>
              </a:solidFill>
              <a:latin typeface="FANXHD+Calibri"/>
            </a:endParaRPr>
          </a:p>
          <a:p>
            <a:pPr algn="ctr"/>
            <a:r>
              <a:rPr lang="nb-NO">
                <a:solidFill>
                  <a:srgbClr val="2A9940"/>
                </a:solidFill>
                <a:latin typeface="FANXHD+Calibri"/>
              </a:rPr>
              <a:t>#plantehelse2020  #</a:t>
            </a:r>
            <a:r>
              <a:rPr lang="nb-NO" err="1">
                <a:solidFill>
                  <a:srgbClr val="2A9940"/>
                </a:solidFill>
                <a:latin typeface="FANXHD+Calibri"/>
              </a:rPr>
              <a:t>Planthealth</a:t>
            </a:r>
            <a:r>
              <a:rPr lang="nb-NO">
                <a:solidFill>
                  <a:srgbClr val="2A9940"/>
                </a:solidFill>
                <a:latin typeface="FANXHD+Calibri"/>
              </a:rPr>
              <a:t>  #IYPH2020</a:t>
            </a:r>
            <a:endParaRPr lang="nb-NO"/>
          </a:p>
        </p:txBody>
      </p:sp>
    </p:spTree>
    <p:extLst>
      <p:ext uri="{BB962C8B-B14F-4D97-AF65-F5344CB8AC3E}">
        <p14:creationId xmlns:p14="http://schemas.microsoft.com/office/powerpoint/2010/main" val="302840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doughnut, frukt, bær, donut&#10;&#10;Automatisk generert beskrivelse">
            <a:extLst>
              <a:ext uri="{FF2B5EF4-FFF2-40B4-BE49-F238E27FC236}">
                <a16:creationId xmlns:a16="http://schemas.microsoft.com/office/drawing/2014/main" id="{AAF6CEFD-2619-4607-BDAE-34EA74E4AE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76173" y="4121628"/>
            <a:ext cx="4615827" cy="2736372"/>
          </a:xfrm>
          <a:prstGeom prst="rect">
            <a:avLst/>
          </a:prstGeom>
        </p:spPr>
      </p:pic>
      <p:pic>
        <p:nvPicPr>
          <p:cNvPr id="3" name="Bilde 2" descr="Et bilde som inneholder gress, utendørs, felt, plante&#10;&#10;Automatisk generert beskrivelse">
            <a:extLst>
              <a:ext uri="{FF2B5EF4-FFF2-40B4-BE49-F238E27FC236}">
                <a16:creationId xmlns:a16="http://schemas.microsoft.com/office/drawing/2014/main" id="{4B05E2B8-FB46-412D-9850-8A3E79FA7D86}"/>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9000"/>
                    </a14:imgEffect>
                    <a14:imgEffect>
                      <a14:brightnessContrast bright="9000" contrast="6000"/>
                    </a14:imgEffect>
                  </a14:imgLayer>
                </a14:imgProps>
              </a:ext>
              <a:ext uri="{28A0092B-C50C-407E-A947-70E740481C1C}">
                <a14:useLocalDpi xmlns:a14="http://schemas.microsoft.com/office/drawing/2010/main"/>
              </a:ext>
            </a:extLst>
          </a:blip>
          <a:srcRect/>
          <a:stretch/>
        </p:blipFill>
        <p:spPr>
          <a:xfrm>
            <a:off x="-1" y="1"/>
            <a:ext cx="3905251" cy="6858000"/>
          </a:xfrm>
          <a:prstGeom prst="rect">
            <a:avLst/>
          </a:prstGeom>
        </p:spPr>
      </p:pic>
      <p:sp>
        <p:nvSpPr>
          <p:cNvPr id="4" name="Rektangel 3">
            <a:extLst>
              <a:ext uri="{FF2B5EF4-FFF2-40B4-BE49-F238E27FC236}">
                <a16:creationId xmlns:a16="http://schemas.microsoft.com/office/drawing/2014/main" id="{9E6D01F5-F1E0-4141-9CB3-892AEF3EB4BE}"/>
              </a:ext>
            </a:extLst>
          </p:cNvPr>
          <p:cNvSpPr/>
          <p:nvPr/>
        </p:nvSpPr>
        <p:spPr>
          <a:xfrm>
            <a:off x="4591052" y="2350800"/>
            <a:ext cx="7391400" cy="2793522"/>
          </a:xfrm>
          <a:prstGeom prst="rect">
            <a:avLst/>
          </a:prstGeom>
        </p:spPr>
        <p:txBody>
          <a:bodyPr wrap="square">
            <a:spAutoFit/>
          </a:bodyPr>
          <a:lstStyle/>
          <a:p>
            <a:r>
              <a:rPr lang="nb-NO" sz="4000" b="1">
                <a:solidFill>
                  <a:srgbClr val="92D050"/>
                </a:solidFill>
              </a:rPr>
              <a:t>Hvorfor er plantehelse viktig?</a:t>
            </a:r>
            <a:endParaRPr lang="nb-NO" sz="4000">
              <a:solidFill>
                <a:srgbClr val="92D050"/>
              </a:solidFill>
            </a:endParaRPr>
          </a:p>
          <a:p>
            <a:endParaRPr lang="nb-NO" sz="2400">
              <a:solidFill>
                <a:srgbClr val="211D1E"/>
              </a:solidFill>
            </a:endParaRPr>
          </a:p>
          <a:p>
            <a:pPr>
              <a:lnSpc>
                <a:spcPts val="3400"/>
              </a:lnSpc>
            </a:pPr>
            <a:r>
              <a:rPr lang="nb-NO" sz="2400">
                <a:solidFill>
                  <a:srgbClr val="211D1E"/>
                </a:solidFill>
              </a:rPr>
              <a:t>Planter er kilden til luften vi puster </a:t>
            </a:r>
            <a:br>
              <a:rPr lang="nb-NO" sz="2400">
                <a:solidFill>
                  <a:srgbClr val="211D1E"/>
                </a:solidFill>
              </a:rPr>
            </a:br>
            <a:r>
              <a:rPr lang="nb-NO" sz="2400">
                <a:solidFill>
                  <a:srgbClr val="211D1E"/>
                </a:solidFill>
              </a:rPr>
              <a:t>og mye av maten vi spiser. Friske planter </a:t>
            </a:r>
            <a:br>
              <a:rPr lang="nb-NO" sz="2400">
                <a:solidFill>
                  <a:srgbClr val="211D1E"/>
                </a:solidFill>
              </a:rPr>
            </a:br>
            <a:r>
              <a:rPr lang="nb-NO" sz="2400">
                <a:solidFill>
                  <a:srgbClr val="211D1E"/>
                </a:solidFill>
              </a:rPr>
              <a:t>er avgjørende for å sikre bærekraftig </a:t>
            </a:r>
            <a:br>
              <a:rPr lang="nb-NO" sz="2400">
                <a:solidFill>
                  <a:srgbClr val="211D1E"/>
                </a:solidFill>
              </a:rPr>
            </a:br>
            <a:r>
              <a:rPr lang="nb-NO" sz="2400">
                <a:solidFill>
                  <a:srgbClr val="211D1E"/>
                </a:solidFill>
              </a:rPr>
              <a:t>landbruk, miljø og økosystemer.</a:t>
            </a:r>
          </a:p>
        </p:txBody>
      </p:sp>
      <p:pic>
        <p:nvPicPr>
          <p:cNvPr id="6" name="Bilde 5">
            <a:extLst>
              <a:ext uri="{FF2B5EF4-FFF2-40B4-BE49-F238E27FC236}">
                <a16:creationId xmlns:a16="http://schemas.microsoft.com/office/drawing/2014/main" id="{BAF2F392-0A33-4715-B387-E38ED055F97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287000" y="0"/>
            <a:ext cx="1905000" cy="2152650"/>
          </a:xfrm>
          <a:prstGeom prst="rect">
            <a:avLst/>
          </a:prstGeom>
        </p:spPr>
      </p:pic>
    </p:spTree>
    <p:extLst>
      <p:ext uri="{BB962C8B-B14F-4D97-AF65-F5344CB8AC3E}">
        <p14:creationId xmlns:p14="http://schemas.microsoft.com/office/powerpoint/2010/main" val="1020969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AAF6CEFD-2619-4607-BDAE-34EA74E4AE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13924" y="3899584"/>
            <a:ext cx="6478077" cy="2958416"/>
          </a:xfrm>
          <a:prstGeom prst="rect">
            <a:avLst/>
          </a:prstGeom>
        </p:spPr>
      </p:pic>
      <p:pic>
        <p:nvPicPr>
          <p:cNvPr id="3" name="Bilde 2" descr="Et bilde som inneholder gress, utendørs, felt, plante&#10;&#10;Automatisk generert beskrivelse">
            <a:extLst>
              <a:ext uri="{FF2B5EF4-FFF2-40B4-BE49-F238E27FC236}">
                <a16:creationId xmlns:a16="http://schemas.microsoft.com/office/drawing/2014/main" id="{4B05E2B8-FB46-412D-9850-8A3E79FA7D86}"/>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9000"/>
                    </a14:imgEffect>
                    <a14:imgEffect>
                      <a14:brightnessContrast bright="9000" contrast="6000"/>
                    </a14:imgEffect>
                  </a14:imgLayer>
                </a14:imgProps>
              </a:ext>
              <a:ext uri="{28A0092B-C50C-407E-A947-70E740481C1C}">
                <a14:useLocalDpi xmlns:a14="http://schemas.microsoft.com/office/drawing/2010/main"/>
              </a:ext>
            </a:extLst>
          </a:blip>
          <a:srcRect/>
          <a:stretch/>
        </p:blipFill>
        <p:spPr>
          <a:xfrm>
            <a:off x="-1" y="1"/>
            <a:ext cx="3905251" cy="6858000"/>
          </a:xfrm>
          <a:prstGeom prst="rect">
            <a:avLst/>
          </a:prstGeom>
        </p:spPr>
      </p:pic>
      <p:sp>
        <p:nvSpPr>
          <p:cNvPr id="4" name="Rektangel 3">
            <a:extLst>
              <a:ext uri="{FF2B5EF4-FFF2-40B4-BE49-F238E27FC236}">
                <a16:creationId xmlns:a16="http://schemas.microsoft.com/office/drawing/2014/main" id="{9E6D01F5-F1E0-4141-9CB3-892AEF3EB4BE}"/>
              </a:ext>
            </a:extLst>
          </p:cNvPr>
          <p:cNvSpPr/>
          <p:nvPr/>
        </p:nvSpPr>
        <p:spPr>
          <a:xfrm>
            <a:off x="4591052" y="2350800"/>
            <a:ext cx="7391400" cy="3665555"/>
          </a:xfrm>
          <a:prstGeom prst="rect">
            <a:avLst/>
          </a:prstGeom>
        </p:spPr>
        <p:txBody>
          <a:bodyPr wrap="square">
            <a:spAutoFit/>
          </a:bodyPr>
          <a:lstStyle/>
          <a:p>
            <a:r>
              <a:rPr lang="nb-NO" sz="4000" b="1">
                <a:solidFill>
                  <a:srgbClr val="92D050"/>
                </a:solidFill>
              </a:rPr>
              <a:t>Hvorfor er plantehelse viktig?</a:t>
            </a:r>
            <a:endParaRPr lang="nb-NO" sz="4000">
              <a:solidFill>
                <a:srgbClr val="92D050"/>
              </a:solidFill>
            </a:endParaRPr>
          </a:p>
          <a:p>
            <a:endParaRPr lang="nb-NO" sz="2400">
              <a:solidFill>
                <a:srgbClr val="211D1E"/>
              </a:solidFill>
            </a:endParaRPr>
          </a:p>
          <a:p>
            <a:pPr>
              <a:lnSpc>
                <a:spcPts val="3400"/>
              </a:lnSpc>
            </a:pPr>
            <a:r>
              <a:rPr lang="nb-NO" sz="2400">
                <a:solidFill>
                  <a:srgbClr val="211D1E"/>
                </a:solidFill>
              </a:rPr>
              <a:t>Klimaendring og menneskelige aktivitet endrer økosystemer. Internasjonal reising </a:t>
            </a:r>
            <a:br>
              <a:rPr lang="nb-NO" sz="2400">
                <a:solidFill>
                  <a:srgbClr val="211D1E"/>
                </a:solidFill>
              </a:rPr>
            </a:br>
            <a:r>
              <a:rPr lang="nb-NO" sz="2400">
                <a:solidFill>
                  <a:srgbClr val="211D1E"/>
                </a:solidFill>
              </a:rPr>
              <a:t>og handel kan raskt spre </a:t>
            </a:r>
            <a:br>
              <a:rPr lang="nb-NO" sz="2400">
                <a:solidFill>
                  <a:srgbClr val="211D1E"/>
                </a:solidFill>
              </a:rPr>
            </a:br>
            <a:r>
              <a:rPr lang="nb-NO" sz="2400">
                <a:solidFill>
                  <a:srgbClr val="211D1E"/>
                </a:solidFill>
              </a:rPr>
              <a:t>skadedyr og sjukdommer </a:t>
            </a:r>
            <a:br>
              <a:rPr lang="nb-NO" sz="2400">
                <a:solidFill>
                  <a:srgbClr val="211D1E"/>
                </a:solidFill>
              </a:rPr>
            </a:br>
            <a:r>
              <a:rPr lang="nb-NO" sz="2400">
                <a:solidFill>
                  <a:srgbClr val="211D1E"/>
                </a:solidFill>
              </a:rPr>
              <a:t>som skader lokale </a:t>
            </a:r>
            <a:br>
              <a:rPr lang="nb-NO" sz="2400">
                <a:solidFill>
                  <a:srgbClr val="211D1E"/>
                </a:solidFill>
              </a:rPr>
            </a:br>
            <a:r>
              <a:rPr lang="nb-NO" sz="2400">
                <a:solidFill>
                  <a:srgbClr val="211D1E"/>
                </a:solidFill>
              </a:rPr>
              <a:t>planter og miljøet.</a:t>
            </a:r>
          </a:p>
        </p:txBody>
      </p:sp>
      <p:pic>
        <p:nvPicPr>
          <p:cNvPr id="6" name="Bilde 5">
            <a:extLst>
              <a:ext uri="{FF2B5EF4-FFF2-40B4-BE49-F238E27FC236}">
                <a16:creationId xmlns:a16="http://schemas.microsoft.com/office/drawing/2014/main" id="{BAF2F392-0A33-4715-B387-E38ED055F97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287000" y="0"/>
            <a:ext cx="1905000" cy="2152650"/>
          </a:xfrm>
          <a:prstGeom prst="rect">
            <a:avLst/>
          </a:prstGeom>
        </p:spPr>
      </p:pic>
    </p:spTree>
    <p:extLst>
      <p:ext uri="{BB962C8B-B14F-4D97-AF65-F5344CB8AC3E}">
        <p14:creationId xmlns:p14="http://schemas.microsoft.com/office/powerpoint/2010/main" val="3479252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E6D01F5-F1E0-4141-9CB3-892AEF3EB4BE}"/>
              </a:ext>
            </a:extLst>
          </p:cNvPr>
          <p:cNvSpPr/>
          <p:nvPr/>
        </p:nvSpPr>
        <p:spPr>
          <a:xfrm>
            <a:off x="743743" y="1362075"/>
            <a:ext cx="10704513" cy="2365519"/>
          </a:xfrm>
          <a:prstGeom prst="rect">
            <a:avLst/>
          </a:prstGeom>
        </p:spPr>
        <p:txBody>
          <a:bodyPr wrap="square" anchor="t">
            <a:spAutoFit/>
          </a:bodyPr>
          <a:lstStyle/>
          <a:p>
            <a:r>
              <a:rPr lang="nb-NO" sz="4000" b="1" dirty="0">
                <a:solidFill>
                  <a:srgbClr val="2A9940"/>
                </a:solidFill>
                <a:latin typeface="Myriad Pro Light" panose="020B0603030403020204" pitchFamily="34" charset="0"/>
              </a:rPr>
              <a:t>HVA GJØRES INTERNASJONALT?</a:t>
            </a:r>
            <a:endParaRPr lang="nb-NO" dirty="0">
              <a:solidFill>
                <a:srgbClr val="211D1E"/>
              </a:solidFill>
              <a:latin typeface="Myriad Pro" panose="020B0503030403020204" pitchFamily="34" charset="0"/>
            </a:endParaRPr>
          </a:p>
          <a:p>
            <a:endParaRPr lang="nb-NO" sz="2000" dirty="0">
              <a:solidFill>
                <a:srgbClr val="211D1E"/>
              </a:solidFill>
              <a:latin typeface="Myriad Pro" panose="020B0503030403020204" pitchFamily="34" charset="0"/>
            </a:endParaRPr>
          </a:p>
          <a:p>
            <a:pPr>
              <a:lnSpc>
                <a:spcPts val="3600"/>
              </a:lnSpc>
            </a:pPr>
            <a:endParaRPr lang="nb-NO" sz="2400" dirty="0">
              <a:solidFill>
                <a:srgbClr val="211D1E"/>
              </a:solidFill>
              <a:latin typeface="Myriad Pro" panose="020B0503030403020204" pitchFamily="34" charset="0"/>
            </a:endParaRPr>
          </a:p>
          <a:p>
            <a:pPr>
              <a:lnSpc>
                <a:spcPts val="3600"/>
              </a:lnSpc>
            </a:pPr>
            <a:r>
              <a:rPr lang="nb-NO" sz="2400" dirty="0">
                <a:solidFill>
                  <a:srgbClr val="211D1E"/>
                </a:solidFill>
                <a:latin typeface="Myriad Pro"/>
              </a:rPr>
              <a:t>International Plant </a:t>
            </a:r>
            <a:r>
              <a:rPr lang="nb-NO" sz="2400" dirty="0" err="1">
                <a:solidFill>
                  <a:srgbClr val="211D1E"/>
                </a:solidFill>
                <a:latin typeface="Myriad Pro"/>
              </a:rPr>
              <a:t>Protection</a:t>
            </a:r>
            <a:r>
              <a:rPr lang="nb-NO" sz="2400" dirty="0">
                <a:solidFill>
                  <a:srgbClr val="211D1E"/>
                </a:solidFill>
                <a:latin typeface="Myriad Pro"/>
              </a:rPr>
              <a:t> Convention (IPPC) utvikler og håndterer et plantehelseregelverk for internasjonal handel med planter.</a:t>
            </a:r>
            <a:endParaRPr lang="nb-NO" dirty="0"/>
          </a:p>
        </p:txBody>
      </p:sp>
      <p:pic>
        <p:nvPicPr>
          <p:cNvPr id="6" name="Bilde 5">
            <a:extLst>
              <a:ext uri="{FF2B5EF4-FFF2-40B4-BE49-F238E27FC236}">
                <a16:creationId xmlns:a16="http://schemas.microsoft.com/office/drawing/2014/main" id="{BAF2F392-0A33-4715-B387-E38ED055F9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87000" y="0"/>
            <a:ext cx="1905000" cy="2152650"/>
          </a:xfrm>
          <a:prstGeom prst="rect">
            <a:avLst/>
          </a:prstGeom>
        </p:spPr>
      </p:pic>
      <p:pic>
        <p:nvPicPr>
          <p:cNvPr id="7" name="Bilde 6">
            <a:extLst>
              <a:ext uri="{FF2B5EF4-FFF2-40B4-BE49-F238E27FC236}">
                <a16:creationId xmlns:a16="http://schemas.microsoft.com/office/drawing/2014/main" id="{006816E2-B639-489B-ADC4-0716848140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0100" y="4895820"/>
            <a:ext cx="10419556" cy="1986254"/>
          </a:xfrm>
          <a:prstGeom prst="rect">
            <a:avLst/>
          </a:prstGeom>
        </p:spPr>
      </p:pic>
    </p:spTree>
    <p:extLst>
      <p:ext uri="{BB962C8B-B14F-4D97-AF65-F5344CB8AC3E}">
        <p14:creationId xmlns:p14="http://schemas.microsoft.com/office/powerpoint/2010/main" val="3426256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E6D01F5-F1E0-4141-9CB3-892AEF3EB4BE}"/>
              </a:ext>
            </a:extLst>
          </p:cNvPr>
          <p:cNvSpPr/>
          <p:nvPr/>
        </p:nvSpPr>
        <p:spPr>
          <a:xfrm>
            <a:off x="743743" y="1362075"/>
            <a:ext cx="11448257" cy="1903855"/>
          </a:xfrm>
          <a:prstGeom prst="rect">
            <a:avLst/>
          </a:prstGeom>
        </p:spPr>
        <p:txBody>
          <a:bodyPr wrap="square" anchor="t">
            <a:spAutoFit/>
          </a:bodyPr>
          <a:lstStyle/>
          <a:p>
            <a:r>
              <a:rPr lang="nb-NO" sz="4000" b="1">
                <a:solidFill>
                  <a:srgbClr val="2A9940"/>
                </a:solidFill>
                <a:latin typeface="Myriad Pro Light" panose="020B0603030403020204" pitchFamily="34" charset="0"/>
              </a:rPr>
              <a:t>HVA GJØRES INTERNASJONALT?</a:t>
            </a:r>
            <a:endParaRPr lang="nb-NO">
              <a:solidFill>
                <a:srgbClr val="211D1E"/>
              </a:solidFill>
              <a:latin typeface="Myriad Pro" panose="020B0503030403020204" pitchFamily="34" charset="0"/>
            </a:endParaRPr>
          </a:p>
          <a:p>
            <a:endParaRPr lang="nb-NO" sz="2000">
              <a:solidFill>
                <a:srgbClr val="211D1E"/>
              </a:solidFill>
              <a:latin typeface="Myriad Pro" panose="020B0503030403020204" pitchFamily="34" charset="0"/>
            </a:endParaRPr>
          </a:p>
          <a:p>
            <a:pPr>
              <a:lnSpc>
                <a:spcPts val="3600"/>
              </a:lnSpc>
            </a:pPr>
            <a:r>
              <a:rPr lang="nb-NO" sz="2400">
                <a:solidFill>
                  <a:srgbClr val="211D1E"/>
                </a:solidFill>
                <a:latin typeface="Myriad Pro"/>
              </a:rPr>
              <a:t>FAO oppfordrer til miljøvennlig plantevern, integrert plantevern. </a:t>
            </a:r>
            <a:br>
              <a:rPr lang="nb-NO" sz="2400" dirty="0">
                <a:latin typeface="Myriad Pro" panose="020B0503030403020204" pitchFamily="34" charset="0"/>
              </a:rPr>
            </a:br>
            <a:r>
              <a:rPr lang="nb-NO" sz="2400">
                <a:solidFill>
                  <a:srgbClr val="211D1E"/>
                </a:solidFill>
                <a:latin typeface="Myriad Pro"/>
              </a:rPr>
              <a:t>Redusert bruk av kjemiske plantevernmidler beskytter miljøet.</a:t>
            </a:r>
            <a:endParaRPr lang="nb-NO"/>
          </a:p>
        </p:txBody>
      </p:sp>
      <p:pic>
        <p:nvPicPr>
          <p:cNvPr id="6" name="Bilde 5">
            <a:extLst>
              <a:ext uri="{FF2B5EF4-FFF2-40B4-BE49-F238E27FC236}">
                <a16:creationId xmlns:a16="http://schemas.microsoft.com/office/drawing/2014/main" id="{BAF2F392-0A33-4715-B387-E38ED055F9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87000" y="0"/>
            <a:ext cx="1905000" cy="2152650"/>
          </a:xfrm>
          <a:prstGeom prst="rect">
            <a:avLst/>
          </a:prstGeom>
        </p:spPr>
      </p:pic>
      <p:pic>
        <p:nvPicPr>
          <p:cNvPr id="7" name="Bilde 6">
            <a:extLst>
              <a:ext uri="{FF2B5EF4-FFF2-40B4-BE49-F238E27FC236}">
                <a16:creationId xmlns:a16="http://schemas.microsoft.com/office/drawing/2014/main" id="{006816E2-B639-489B-ADC4-0716848140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0100" y="4895820"/>
            <a:ext cx="10419556" cy="1986254"/>
          </a:xfrm>
          <a:prstGeom prst="rect">
            <a:avLst/>
          </a:prstGeom>
        </p:spPr>
      </p:pic>
      <p:pic>
        <p:nvPicPr>
          <p:cNvPr id="3" name="Bilde 2" descr="Et bilde som inneholder person, sitter, kvinne, holder&#10;&#10;Automatisk generert beskrivelse">
            <a:extLst>
              <a:ext uri="{FF2B5EF4-FFF2-40B4-BE49-F238E27FC236}">
                <a16:creationId xmlns:a16="http://schemas.microsoft.com/office/drawing/2014/main" id="{DAB49184-AE19-4C81-B84B-1668CDA159DA}"/>
              </a:ext>
            </a:extLst>
          </p:cNvPr>
          <p:cNvPicPr>
            <a:picLocks noChangeAspect="1"/>
          </p:cNvPicPr>
          <p:nvPr/>
        </p:nvPicPr>
        <p:blipFill rotWithShape="1">
          <a:blip r:embed="rId5">
            <a:extLst>
              <a:ext uri="{28A0092B-C50C-407E-A947-70E740481C1C}">
                <a14:useLocalDpi xmlns:a14="http://schemas.microsoft.com/office/drawing/2010/main" val="0"/>
              </a:ext>
            </a:extLst>
          </a:blip>
          <a:srcRect t="10889" b="37498"/>
          <a:stretch/>
        </p:blipFill>
        <p:spPr>
          <a:xfrm>
            <a:off x="743743" y="3721819"/>
            <a:ext cx="10704512" cy="3160256"/>
          </a:xfrm>
          <a:prstGeom prst="rect">
            <a:avLst/>
          </a:prstGeom>
        </p:spPr>
      </p:pic>
    </p:spTree>
    <p:extLst>
      <p:ext uri="{BB962C8B-B14F-4D97-AF65-F5344CB8AC3E}">
        <p14:creationId xmlns:p14="http://schemas.microsoft.com/office/powerpoint/2010/main" val="867274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E6D01F5-F1E0-4141-9CB3-892AEF3EB4BE}"/>
              </a:ext>
            </a:extLst>
          </p:cNvPr>
          <p:cNvSpPr/>
          <p:nvPr/>
        </p:nvSpPr>
        <p:spPr>
          <a:xfrm>
            <a:off x="4656138" y="1362075"/>
            <a:ext cx="6792118" cy="3747051"/>
          </a:xfrm>
          <a:prstGeom prst="rect">
            <a:avLst/>
          </a:prstGeom>
        </p:spPr>
        <p:txBody>
          <a:bodyPr wrap="square">
            <a:spAutoFit/>
          </a:bodyPr>
          <a:lstStyle/>
          <a:p>
            <a:r>
              <a:rPr lang="nb-NO" sz="4000" b="1">
                <a:solidFill>
                  <a:srgbClr val="2A9940"/>
                </a:solidFill>
                <a:latin typeface="Myriad Pro Light" panose="020B0603030403020204" pitchFamily="34" charset="0"/>
              </a:rPr>
              <a:t>HVA GJØRES I NORGE?</a:t>
            </a:r>
            <a:endParaRPr lang="nb-NO">
              <a:solidFill>
                <a:srgbClr val="211D1E"/>
              </a:solidFill>
              <a:latin typeface="Myriad Pro" panose="020B0503030403020204" pitchFamily="34" charset="0"/>
            </a:endParaRPr>
          </a:p>
          <a:p>
            <a:endParaRPr lang="nb-NO" sz="2000">
              <a:solidFill>
                <a:srgbClr val="211D1E"/>
              </a:solidFill>
              <a:latin typeface="Myriad Pro" panose="020B0503030403020204" pitchFamily="34" charset="0"/>
            </a:endParaRPr>
          </a:p>
          <a:p>
            <a:pPr>
              <a:lnSpc>
                <a:spcPts val="3600"/>
              </a:lnSpc>
            </a:pPr>
            <a:endParaRPr lang="nb-NO" sz="2400">
              <a:solidFill>
                <a:srgbClr val="211D1E"/>
              </a:solidFill>
              <a:latin typeface="Myriad Pro" panose="020B0503030403020204" pitchFamily="34" charset="0"/>
            </a:endParaRPr>
          </a:p>
          <a:p>
            <a:pPr>
              <a:lnSpc>
                <a:spcPts val="3600"/>
              </a:lnSpc>
            </a:pPr>
            <a:r>
              <a:rPr lang="nb-NO" sz="2400">
                <a:solidFill>
                  <a:srgbClr val="211D1E"/>
                </a:solidFill>
                <a:latin typeface="Myriad Pro" panose="020B0503030403020204" pitchFamily="34" charset="0"/>
              </a:rPr>
              <a:t>Mattilsynet utformer regelverk og fører tilsyn.</a:t>
            </a:r>
          </a:p>
          <a:p>
            <a:pPr>
              <a:lnSpc>
                <a:spcPts val="3600"/>
              </a:lnSpc>
            </a:pPr>
            <a:endParaRPr lang="nb-NO" sz="2400">
              <a:solidFill>
                <a:srgbClr val="211D1E"/>
              </a:solidFill>
              <a:latin typeface="Myriad Pro" panose="020B0503030403020204" pitchFamily="34" charset="0"/>
            </a:endParaRPr>
          </a:p>
          <a:p>
            <a:pPr>
              <a:lnSpc>
                <a:spcPts val="3600"/>
              </a:lnSpc>
            </a:pPr>
            <a:r>
              <a:rPr lang="nb-NO" sz="2400">
                <a:solidFill>
                  <a:srgbClr val="211D1E"/>
                </a:solidFill>
                <a:latin typeface="Myriad Pro" panose="020B0503030403020204" pitchFamily="34" charset="0"/>
              </a:rPr>
              <a:t>NIBIO har ansvar for identifisering av skadegjørere og forskning på varsling og kontroll av skadedyr, sjukdommer og ugras. </a:t>
            </a:r>
          </a:p>
        </p:txBody>
      </p:sp>
      <p:pic>
        <p:nvPicPr>
          <p:cNvPr id="6" name="Bilde 5">
            <a:extLst>
              <a:ext uri="{FF2B5EF4-FFF2-40B4-BE49-F238E27FC236}">
                <a16:creationId xmlns:a16="http://schemas.microsoft.com/office/drawing/2014/main" id="{BAF2F392-0A33-4715-B387-E38ED055F9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87000" y="0"/>
            <a:ext cx="1905000" cy="2152650"/>
          </a:xfrm>
          <a:prstGeom prst="rect">
            <a:avLst/>
          </a:prstGeom>
        </p:spPr>
      </p:pic>
      <p:pic>
        <p:nvPicPr>
          <p:cNvPr id="3" name="Bilde 2" descr="Et bilde som inneholder gress, utendørs, stein, sitter&#10;&#10;Automatisk generert beskrivelse">
            <a:extLst>
              <a:ext uri="{FF2B5EF4-FFF2-40B4-BE49-F238E27FC236}">
                <a16:creationId xmlns:a16="http://schemas.microsoft.com/office/drawing/2014/main" id="{9DF910D0-E6AD-4F34-BA2E-AB71FBE27640}"/>
              </a:ext>
            </a:extLst>
          </p:cNvPr>
          <p:cNvPicPr>
            <a:picLocks noChangeAspect="1"/>
          </p:cNvPicPr>
          <p:nvPr/>
        </p:nvPicPr>
        <p:blipFill rotWithShape="1">
          <a:blip r:embed="rId4">
            <a:extLst>
              <a:ext uri="{28A0092B-C50C-407E-A947-70E740481C1C}">
                <a14:useLocalDpi xmlns:a14="http://schemas.microsoft.com/office/drawing/2010/main" val="0"/>
              </a:ext>
            </a:extLst>
          </a:blip>
          <a:srcRect l="17222" r="44521"/>
          <a:stretch/>
        </p:blipFill>
        <p:spPr>
          <a:xfrm>
            <a:off x="-1" y="0"/>
            <a:ext cx="3935413" cy="6858000"/>
          </a:xfrm>
          <a:prstGeom prst="rect">
            <a:avLst/>
          </a:prstGeom>
        </p:spPr>
      </p:pic>
    </p:spTree>
    <p:extLst>
      <p:ext uri="{BB962C8B-B14F-4D97-AF65-F5344CB8AC3E}">
        <p14:creationId xmlns:p14="http://schemas.microsoft.com/office/powerpoint/2010/main" val="3337470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innendørs, bord, mat, kopp&#10;&#10;Automatisk generert beskrivelse">
            <a:extLst>
              <a:ext uri="{FF2B5EF4-FFF2-40B4-BE49-F238E27FC236}">
                <a16:creationId xmlns:a16="http://schemas.microsoft.com/office/drawing/2014/main" id="{DD5221CB-E1B9-4E14-8E54-5363E82E34D0}"/>
              </a:ext>
            </a:extLst>
          </p:cNvPr>
          <p:cNvPicPr>
            <a:picLocks noChangeAspect="1"/>
          </p:cNvPicPr>
          <p:nvPr/>
        </p:nvPicPr>
        <p:blipFill rotWithShape="1">
          <a:blip r:embed="rId3">
            <a:extLst>
              <a:ext uri="{28A0092B-C50C-407E-A947-70E740481C1C}">
                <a14:useLocalDpi xmlns:a14="http://schemas.microsoft.com/office/drawing/2010/main" val="0"/>
              </a:ext>
            </a:extLst>
          </a:blip>
          <a:srcRect t="31930" b="2194"/>
          <a:stretch/>
        </p:blipFill>
        <p:spPr>
          <a:xfrm>
            <a:off x="3935413" y="0"/>
            <a:ext cx="8256588" cy="6858000"/>
          </a:xfrm>
          <a:prstGeom prst="rect">
            <a:avLst/>
          </a:prstGeom>
        </p:spPr>
      </p:pic>
      <p:sp>
        <p:nvSpPr>
          <p:cNvPr id="4" name="TekstSylinder 3">
            <a:extLst>
              <a:ext uri="{FF2B5EF4-FFF2-40B4-BE49-F238E27FC236}">
                <a16:creationId xmlns:a16="http://schemas.microsoft.com/office/drawing/2014/main" id="{92466400-E552-4D10-9268-903D322957D4}"/>
              </a:ext>
            </a:extLst>
          </p:cNvPr>
          <p:cNvSpPr txBox="1"/>
          <p:nvPr/>
        </p:nvSpPr>
        <p:spPr>
          <a:xfrm>
            <a:off x="0" y="0"/>
            <a:ext cx="3935413" cy="6858000"/>
          </a:xfrm>
          <a:prstGeom prst="rect">
            <a:avLst/>
          </a:prstGeom>
          <a:solidFill>
            <a:schemeClr val="accent6">
              <a:lumMod val="75000"/>
            </a:schemeClr>
          </a:solidFill>
        </p:spPr>
        <p:txBody>
          <a:bodyPr wrap="square" lIns="360000" tIns="576000" rIns="360000" bIns="216000" rtlCol="0">
            <a:noAutofit/>
          </a:bodyPr>
          <a:lstStyle/>
          <a:p>
            <a:r>
              <a:rPr lang="nb-NO" sz="3000" b="1">
                <a:solidFill>
                  <a:schemeClr val="bg1"/>
                </a:solidFill>
              </a:rPr>
              <a:t>Integrert plantevern</a:t>
            </a:r>
            <a:endParaRPr lang="nb-NO" sz="3000">
              <a:solidFill>
                <a:schemeClr val="bg1"/>
              </a:solidFill>
            </a:endParaRPr>
          </a:p>
          <a:p>
            <a:endParaRPr lang="nb-NO" sz="2400">
              <a:solidFill>
                <a:schemeClr val="bg1"/>
              </a:solidFill>
            </a:endParaRPr>
          </a:p>
          <a:p>
            <a:endParaRPr lang="nb-NO" sz="2400">
              <a:solidFill>
                <a:schemeClr val="bg1"/>
              </a:solidFill>
            </a:endParaRPr>
          </a:p>
          <a:p>
            <a:r>
              <a:rPr lang="nb-NO" sz="2400">
                <a:solidFill>
                  <a:schemeClr val="bg1"/>
                </a:solidFill>
              </a:rPr>
              <a:t>Integrert plantevern </a:t>
            </a:r>
            <a:br>
              <a:rPr lang="nb-NO" sz="2400">
                <a:solidFill>
                  <a:schemeClr val="bg1"/>
                </a:solidFill>
              </a:rPr>
            </a:br>
            <a:r>
              <a:rPr lang="nb-NO" sz="2400">
                <a:solidFill>
                  <a:schemeClr val="bg1"/>
                </a:solidFill>
              </a:rPr>
              <a:t>går ut på å ta i bruk alle teknikker og metoder som lar seg forene </a:t>
            </a:r>
            <a:br>
              <a:rPr lang="nb-NO" sz="2400">
                <a:solidFill>
                  <a:schemeClr val="bg1"/>
                </a:solidFill>
              </a:rPr>
            </a:br>
            <a:r>
              <a:rPr lang="nb-NO" sz="2400">
                <a:solidFill>
                  <a:schemeClr val="bg1"/>
                </a:solidFill>
              </a:rPr>
              <a:t>for å holde mengden skadegjørere under det nivået som gir økonomisk skade. </a:t>
            </a:r>
          </a:p>
        </p:txBody>
      </p:sp>
      <p:pic>
        <p:nvPicPr>
          <p:cNvPr id="5" name="Bilde 4">
            <a:extLst>
              <a:ext uri="{FF2B5EF4-FFF2-40B4-BE49-F238E27FC236}">
                <a16:creationId xmlns:a16="http://schemas.microsoft.com/office/drawing/2014/main" id="{E7B33616-49E1-4017-ABB5-7A347408BA1C}"/>
              </a:ext>
            </a:extLst>
          </p:cNvPr>
          <p:cNvPicPr>
            <a:picLocks noChangeAspect="1"/>
          </p:cNvPicPr>
          <p:nvPr/>
        </p:nvPicPr>
        <p:blipFill>
          <a:blip r:embed="rId4"/>
          <a:stretch>
            <a:fillRect/>
          </a:stretch>
        </p:blipFill>
        <p:spPr>
          <a:xfrm>
            <a:off x="252413" y="5429250"/>
            <a:ext cx="3384694" cy="895350"/>
          </a:xfrm>
          <a:prstGeom prst="rect">
            <a:avLst/>
          </a:prstGeom>
        </p:spPr>
      </p:pic>
    </p:spTree>
    <p:extLst>
      <p:ext uri="{BB962C8B-B14F-4D97-AF65-F5344CB8AC3E}">
        <p14:creationId xmlns:p14="http://schemas.microsoft.com/office/powerpoint/2010/main" val="3901609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E6D01F5-F1E0-4141-9CB3-892AEF3EB4BE}"/>
              </a:ext>
            </a:extLst>
          </p:cNvPr>
          <p:cNvSpPr/>
          <p:nvPr/>
        </p:nvSpPr>
        <p:spPr>
          <a:xfrm>
            <a:off x="743743" y="1362075"/>
            <a:ext cx="9848057" cy="1903855"/>
          </a:xfrm>
          <a:prstGeom prst="rect">
            <a:avLst/>
          </a:prstGeom>
        </p:spPr>
        <p:txBody>
          <a:bodyPr wrap="square" anchor="t">
            <a:spAutoFit/>
          </a:bodyPr>
          <a:lstStyle/>
          <a:p>
            <a:r>
              <a:rPr lang="nb-NO" sz="4000" b="1">
                <a:solidFill>
                  <a:srgbClr val="2A9940"/>
                </a:solidFill>
                <a:latin typeface="Myriad Pro Light" panose="020B0603030403020204" pitchFamily="34" charset="0"/>
              </a:rPr>
              <a:t>HVA GJØR NÆRINGSLIVET?</a:t>
            </a:r>
            <a:endParaRPr lang="nb-NO">
              <a:solidFill>
                <a:srgbClr val="211D1E"/>
              </a:solidFill>
              <a:latin typeface="Myriad Pro" panose="020B0503030403020204" pitchFamily="34" charset="0"/>
            </a:endParaRPr>
          </a:p>
          <a:p>
            <a:endParaRPr lang="nb-NO" sz="2000">
              <a:solidFill>
                <a:srgbClr val="211D1E"/>
              </a:solidFill>
              <a:latin typeface="Myriad Pro" panose="020B0503030403020204" pitchFamily="34" charset="0"/>
            </a:endParaRPr>
          </a:p>
          <a:p>
            <a:pPr>
              <a:lnSpc>
                <a:spcPts val="3600"/>
              </a:lnSpc>
            </a:pPr>
            <a:r>
              <a:rPr lang="nb-NO" sz="2400">
                <a:solidFill>
                  <a:srgbClr val="211D1E"/>
                </a:solidFill>
                <a:latin typeface="Myriad Pro"/>
              </a:rPr>
              <a:t>God plantehelse i norske hager, parker, grøntområder og landbruk </a:t>
            </a:r>
            <a:br>
              <a:rPr lang="nb-NO" sz="2400" dirty="0">
                <a:latin typeface="Myriad Pro" panose="020B0503030403020204" pitchFamily="34" charset="0"/>
              </a:rPr>
            </a:br>
            <a:r>
              <a:rPr lang="nb-NO" sz="2400">
                <a:solidFill>
                  <a:srgbClr val="211D1E"/>
                </a:solidFill>
                <a:latin typeface="Myriad Pro"/>
              </a:rPr>
              <a:t>begynner med friskt frø, friske settepoteter og friske småplanter.</a:t>
            </a:r>
            <a:endParaRPr lang="nb-NO"/>
          </a:p>
        </p:txBody>
      </p:sp>
      <p:pic>
        <p:nvPicPr>
          <p:cNvPr id="6" name="Bilde 5">
            <a:extLst>
              <a:ext uri="{FF2B5EF4-FFF2-40B4-BE49-F238E27FC236}">
                <a16:creationId xmlns:a16="http://schemas.microsoft.com/office/drawing/2014/main" id="{BAF2F392-0A33-4715-B387-E38ED055F9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87000" y="0"/>
            <a:ext cx="1905000" cy="2152650"/>
          </a:xfrm>
          <a:prstGeom prst="rect">
            <a:avLst/>
          </a:prstGeom>
        </p:spPr>
      </p:pic>
      <p:pic>
        <p:nvPicPr>
          <p:cNvPr id="3" name="Bilde 2">
            <a:extLst>
              <a:ext uri="{FF2B5EF4-FFF2-40B4-BE49-F238E27FC236}">
                <a16:creationId xmlns:a16="http://schemas.microsoft.com/office/drawing/2014/main" id="{DAB49184-AE19-4C81-B84B-1668CDA159DA}"/>
              </a:ext>
            </a:extLst>
          </p:cNvPr>
          <p:cNvPicPr>
            <a:picLocks noChangeAspect="1"/>
          </p:cNvPicPr>
          <p:nvPr/>
        </p:nvPicPr>
        <p:blipFill rotWithShape="1">
          <a:blip r:embed="rId4">
            <a:extLst>
              <a:ext uri="{28A0092B-C50C-407E-A947-70E740481C1C}">
                <a14:useLocalDpi xmlns:a14="http://schemas.microsoft.com/office/drawing/2010/main" val="0"/>
              </a:ext>
            </a:extLst>
          </a:blip>
          <a:srcRect l="16767" t="40490" r="6659" b="18394"/>
          <a:stretch/>
        </p:blipFill>
        <p:spPr>
          <a:xfrm>
            <a:off x="743743" y="3721819"/>
            <a:ext cx="9848057" cy="3160256"/>
          </a:xfrm>
          <a:prstGeom prst="rect">
            <a:avLst/>
          </a:prstGeom>
        </p:spPr>
      </p:pic>
    </p:spTree>
    <p:extLst>
      <p:ext uri="{BB962C8B-B14F-4D97-AF65-F5344CB8AC3E}">
        <p14:creationId xmlns:p14="http://schemas.microsoft.com/office/powerpoint/2010/main" val="2913526808"/>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9D6CB2C26F4804C9F0598368824CBB6" ma:contentTypeVersion="13" ma:contentTypeDescription="Create a new document." ma:contentTypeScope="" ma:versionID="9029819d825c33b5403fb3406eaf8655">
  <xsd:schema xmlns:xsd="http://www.w3.org/2001/XMLSchema" xmlns:xs="http://www.w3.org/2001/XMLSchema" xmlns:p="http://schemas.microsoft.com/office/2006/metadata/properties" xmlns:ns3="f7528c2b-8ef5-4a07-901a-7ad4f5256e57" xmlns:ns4="1706b8a1-a907-45fe-b296-d44f0b8ef422" targetNamespace="http://schemas.microsoft.com/office/2006/metadata/properties" ma:root="true" ma:fieldsID="d9b167adb591aa2850ebc2145b8e0d7d" ns3:_="" ns4:_="">
    <xsd:import namespace="f7528c2b-8ef5-4a07-901a-7ad4f5256e57"/>
    <xsd:import namespace="1706b8a1-a907-45fe-b296-d44f0b8ef42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DateTake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528c2b-8ef5-4a07-901a-7ad4f5256e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06b8a1-a907-45fe-b296-d44f0b8ef42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7EBE1C-35E3-420C-ADF7-5C6BBF29EFB2}">
  <ds:schemaRefs>
    <ds:schemaRef ds:uri="http://schemas.microsoft.com/sharepoint/v3/contenttype/forms"/>
  </ds:schemaRefs>
</ds:datastoreItem>
</file>

<file path=customXml/itemProps2.xml><?xml version="1.0" encoding="utf-8"?>
<ds:datastoreItem xmlns:ds="http://schemas.openxmlformats.org/officeDocument/2006/customXml" ds:itemID="{C24D0209-0D1D-4010-B2B5-3A224F5F3AB1}">
  <ds:schemaRefs>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f7528c2b-8ef5-4a07-901a-7ad4f5256e57"/>
    <ds:schemaRef ds:uri="1706b8a1-a907-45fe-b296-d44f0b8ef422"/>
    <ds:schemaRef ds:uri="http://www.w3.org/XML/1998/namespace"/>
    <ds:schemaRef ds:uri="http://purl.org/dc/dcmitype/"/>
  </ds:schemaRefs>
</ds:datastoreItem>
</file>

<file path=customXml/itemProps3.xml><?xml version="1.0" encoding="utf-8"?>
<ds:datastoreItem xmlns:ds="http://schemas.openxmlformats.org/officeDocument/2006/customXml" ds:itemID="{1B984FA5-EC56-4942-96DF-0A4912A6BA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528c2b-8ef5-4a07-901a-7ad4f5256e57"/>
    <ds:schemaRef ds:uri="1706b8a1-a907-45fe-b296-d44f0b8ef4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1518</Words>
  <Application>Microsoft Office PowerPoint</Application>
  <PresentationFormat>Widescreen</PresentationFormat>
  <Paragraphs>137</Paragraphs>
  <Slides>22</Slides>
  <Notes>13</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22</vt:i4>
      </vt:variant>
    </vt:vector>
  </HeadingPairs>
  <TitlesOfParts>
    <vt:vector size="29" baseType="lpstr">
      <vt:lpstr>Arial</vt:lpstr>
      <vt:lpstr>Calibri</vt:lpstr>
      <vt:lpstr>Calibri Light</vt:lpstr>
      <vt:lpstr>FANXHD+Calibri</vt:lpstr>
      <vt:lpstr>Myriad Pro</vt:lpstr>
      <vt:lpstr>Myriad Pro Light</vt:lpstr>
      <vt:lpstr>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Erling Fløistad</dc:creator>
  <cp:lastModifiedBy>Erling Fløistad</cp:lastModifiedBy>
  <cp:revision>7</cp:revision>
  <dcterms:created xsi:type="dcterms:W3CDTF">2020-05-20T05:51:29Z</dcterms:created>
  <dcterms:modified xsi:type="dcterms:W3CDTF">2020-06-10T05:48:01Z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0x01010089D6CB2C26F4804C9F0598368824CBB6</vt:lpwstr>
  </property>
</Properties>
</file>